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02"/>
  </p:normalViewPr>
  <p:slideViewPr>
    <p:cSldViewPr snapToGrid="0" snapToObjects="1">
      <p:cViewPr varScale="1">
        <p:scale>
          <a:sx n="76" d="100"/>
          <a:sy n="76" d="100"/>
        </p:scale>
        <p:origin x="21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162DF-9C88-AB42-8927-3C264BEF32C9}" type="datetimeFigureOut">
              <a:rPr lang="en-US" smtClean="0"/>
              <a:t>6/7/17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EDA04-D91E-844F-AF2C-232D093CD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6/7/17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Interpreting Box Scores </a:t>
            </a:r>
            <a:br>
              <a:rPr lang="en-US" dirty="0" smtClean="0"/>
            </a:br>
            <a:r>
              <a:rPr lang="en-US" dirty="0" smtClean="0"/>
              <a:t>and Statistics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 2507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3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box score?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 </a:t>
            </a:r>
            <a:r>
              <a:rPr lang="en-US" sz="2400" b="1" dirty="0"/>
              <a:t>box score</a:t>
            </a:r>
            <a:r>
              <a:rPr lang="en-US" sz="2400" dirty="0"/>
              <a:t> is a structured summary of the results from a sport competition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b="1" dirty="0" smtClean="0"/>
              <a:t>box </a:t>
            </a:r>
            <a:r>
              <a:rPr lang="en-US" sz="2400" b="1" dirty="0"/>
              <a:t>score</a:t>
            </a:r>
            <a:r>
              <a:rPr lang="en-US" sz="2400" dirty="0"/>
              <a:t> lists the game </a:t>
            </a:r>
            <a:r>
              <a:rPr lang="en-US" sz="2400" b="1" dirty="0"/>
              <a:t>score</a:t>
            </a:r>
            <a:r>
              <a:rPr lang="en-US" sz="2400" dirty="0"/>
              <a:t> as well as individual and team achievements in the game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Why is understanding box scores and statistics important?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637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Football Positional Abbreviations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QB	</a:t>
            </a:r>
            <a:r>
              <a:rPr lang="en-US" dirty="0" smtClean="0"/>
              <a:t>Quarterback			RB</a:t>
            </a:r>
            <a:r>
              <a:rPr lang="en-US" dirty="0"/>
              <a:t>	Running </a:t>
            </a:r>
            <a:r>
              <a:rPr lang="en-US" dirty="0" smtClean="0"/>
              <a:t>Back			FB</a:t>
            </a:r>
            <a:r>
              <a:rPr lang="en-US" dirty="0"/>
              <a:t>	Fullback</a:t>
            </a:r>
          </a:p>
          <a:p>
            <a:pPr marL="0" indent="0">
              <a:buNone/>
            </a:pPr>
            <a:r>
              <a:rPr lang="en-US" dirty="0"/>
              <a:t>WR	Wide </a:t>
            </a:r>
            <a:r>
              <a:rPr lang="en-US" dirty="0" smtClean="0"/>
              <a:t>Receiver			TE</a:t>
            </a:r>
            <a:r>
              <a:rPr lang="en-US" dirty="0"/>
              <a:t>	Tight </a:t>
            </a:r>
            <a:r>
              <a:rPr lang="en-US" dirty="0" smtClean="0"/>
              <a:t>End				OL</a:t>
            </a:r>
            <a:r>
              <a:rPr lang="en-US" dirty="0"/>
              <a:t>	Offensive </a:t>
            </a:r>
            <a:r>
              <a:rPr lang="en-US" dirty="0" smtClean="0"/>
              <a:t>Lineman</a:t>
            </a:r>
          </a:p>
          <a:p>
            <a:pPr marL="0" indent="0">
              <a:buNone/>
            </a:pPr>
            <a:r>
              <a:rPr lang="en-US" dirty="0" smtClean="0"/>
              <a:t>C</a:t>
            </a:r>
            <a:r>
              <a:rPr lang="en-US" dirty="0"/>
              <a:t>	</a:t>
            </a:r>
            <a:r>
              <a:rPr lang="en-US" dirty="0" smtClean="0"/>
              <a:t>Center					G</a:t>
            </a:r>
            <a:r>
              <a:rPr lang="en-US" dirty="0"/>
              <a:t>	</a:t>
            </a:r>
            <a:r>
              <a:rPr lang="en-US" dirty="0" smtClean="0"/>
              <a:t>Guard					LG</a:t>
            </a:r>
            <a:r>
              <a:rPr lang="en-US" dirty="0"/>
              <a:t>	Left Guard</a:t>
            </a:r>
          </a:p>
          <a:p>
            <a:pPr marL="0" indent="0">
              <a:buNone/>
            </a:pPr>
            <a:r>
              <a:rPr lang="en-US" dirty="0"/>
              <a:t>RG	Right </a:t>
            </a:r>
            <a:r>
              <a:rPr lang="en-US" dirty="0" smtClean="0"/>
              <a:t>Guard				T</a:t>
            </a:r>
            <a:r>
              <a:rPr lang="en-US" dirty="0"/>
              <a:t>	</a:t>
            </a:r>
            <a:r>
              <a:rPr lang="en-US" dirty="0" smtClean="0"/>
              <a:t>Tackle					LT</a:t>
            </a:r>
            <a:r>
              <a:rPr lang="en-US" dirty="0"/>
              <a:t>	Left Tackle</a:t>
            </a:r>
          </a:p>
          <a:p>
            <a:pPr marL="0" indent="0">
              <a:buNone/>
            </a:pPr>
            <a:r>
              <a:rPr lang="en-US" dirty="0"/>
              <a:t>RT	Right </a:t>
            </a:r>
            <a:r>
              <a:rPr lang="en-US" dirty="0" smtClean="0"/>
              <a:t>Tackle				K</a:t>
            </a:r>
            <a:r>
              <a:rPr lang="en-US" dirty="0"/>
              <a:t>	</a:t>
            </a:r>
            <a:r>
              <a:rPr lang="en-US" dirty="0" smtClean="0"/>
              <a:t>Kicker					KR</a:t>
            </a:r>
            <a:r>
              <a:rPr lang="en-US" dirty="0"/>
              <a:t>	Kick Returner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DL</a:t>
            </a:r>
            <a:r>
              <a:rPr lang="en-US" dirty="0"/>
              <a:t>	Defensive </a:t>
            </a:r>
            <a:r>
              <a:rPr lang="en-US" dirty="0" smtClean="0"/>
              <a:t>Lineman		DE</a:t>
            </a:r>
            <a:r>
              <a:rPr lang="en-US" dirty="0"/>
              <a:t>	Defensive </a:t>
            </a:r>
            <a:r>
              <a:rPr lang="en-US" dirty="0" smtClean="0"/>
              <a:t>End			DT</a:t>
            </a:r>
            <a:r>
              <a:rPr lang="en-US" dirty="0"/>
              <a:t>	Defensive Tackle</a:t>
            </a:r>
          </a:p>
          <a:p>
            <a:pPr marL="0" indent="0">
              <a:buNone/>
            </a:pPr>
            <a:r>
              <a:rPr lang="en-US" dirty="0"/>
              <a:t>NT	Nose </a:t>
            </a:r>
            <a:r>
              <a:rPr lang="en-US" dirty="0" smtClean="0"/>
              <a:t>Tackle				LB</a:t>
            </a:r>
            <a:r>
              <a:rPr lang="en-US" dirty="0"/>
              <a:t>	</a:t>
            </a:r>
            <a:r>
              <a:rPr lang="en-US" dirty="0" smtClean="0"/>
              <a:t>Linebacker				ILB</a:t>
            </a:r>
            <a:r>
              <a:rPr lang="en-US" dirty="0"/>
              <a:t>	Inside Linebacker</a:t>
            </a:r>
          </a:p>
          <a:p>
            <a:pPr marL="0" indent="0">
              <a:buNone/>
            </a:pPr>
            <a:r>
              <a:rPr lang="en-US" dirty="0"/>
              <a:t>OLB	Outside </a:t>
            </a:r>
            <a:r>
              <a:rPr lang="en-US" dirty="0" smtClean="0"/>
              <a:t>Linebacker		MLB</a:t>
            </a:r>
            <a:r>
              <a:rPr lang="en-US" dirty="0"/>
              <a:t>	Middle </a:t>
            </a:r>
            <a:r>
              <a:rPr lang="en-US" dirty="0" smtClean="0"/>
              <a:t>Linebacker		DB</a:t>
            </a:r>
            <a:r>
              <a:rPr lang="en-US" dirty="0"/>
              <a:t>	Defensive Back</a:t>
            </a:r>
          </a:p>
          <a:p>
            <a:pPr marL="0" indent="0">
              <a:buNone/>
            </a:pPr>
            <a:r>
              <a:rPr lang="en-US" dirty="0"/>
              <a:t>CB	</a:t>
            </a:r>
            <a:r>
              <a:rPr lang="en-US" dirty="0" smtClean="0"/>
              <a:t>Cornerback				FS</a:t>
            </a:r>
            <a:r>
              <a:rPr lang="en-US" dirty="0"/>
              <a:t>	Free </a:t>
            </a:r>
            <a:r>
              <a:rPr lang="en-US" dirty="0" smtClean="0"/>
              <a:t>Safety				SS</a:t>
            </a:r>
            <a:r>
              <a:rPr lang="en-US" dirty="0"/>
              <a:t>	Strong Safety</a:t>
            </a:r>
          </a:p>
          <a:p>
            <a:pPr marL="0" indent="0">
              <a:buNone/>
            </a:pPr>
            <a:r>
              <a:rPr lang="en-US" dirty="0"/>
              <a:t>S	</a:t>
            </a:r>
            <a:r>
              <a:rPr lang="en-US" dirty="0" smtClean="0"/>
              <a:t>Safety					P</a:t>
            </a:r>
            <a:r>
              <a:rPr lang="en-US" dirty="0"/>
              <a:t>	</a:t>
            </a:r>
            <a:r>
              <a:rPr lang="en-US" dirty="0" smtClean="0"/>
              <a:t>Punter					PR</a:t>
            </a:r>
            <a:r>
              <a:rPr lang="en-US" dirty="0"/>
              <a:t>	Punt Returner</a:t>
            </a:r>
          </a:p>
        </p:txBody>
      </p:sp>
    </p:spTree>
    <p:extLst>
      <p:ext uri="{BB962C8B-B14F-4D97-AF65-F5344CB8AC3E}">
        <p14:creationId xmlns:p14="http://schemas.microsoft.com/office/powerpoint/2010/main" val="1255916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Football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hape 1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4849" y="142637"/>
            <a:ext cx="10982325" cy="6448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233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Football Statistical Abbreviations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/>
              <a:t>Att</a:t>
            </a:r>
            <a:r>
              <a:rPr lang="en-US" dirty="0"/>
              <a:t>	</a:t>
            </a:r>
            <a:r>
              <a:rPr lang="en-US" dirty="0" smtClean="0"/>
              <a:t>Attempts				</a:t>
            </a:r>
            <a:r>
              <a:rPr lang="en-US" dirty="0" err="1" smtClean="0"/>
              <a:t>Avg</a:t>
            </a:r>
            <a:r>
              <a:rPr lang="en-US" dirty="0"/>
              <a:t>	</a:t>
            </a:r>
            <a:r>
              <a:rPr lang="en-US" dirty="0" smtClean="0"/>
              <a:t>Average					</a:t>
            </a:r>
            <a:r>
              <a:rPr lang="en-US" dirty="0" err="1" smtClean="0"/>
              <a:t>Blk</a:t>
            </a:r>
            <a:r>
              <a:rPr lang="en-US" dirty="0"/>
              <a:t>	Blocked Kick</a:t>
            </a:r>
          </a:p>
          <a:p>
            <a:pPr marL="0" indent="0">
              <a:buNone/>
            </a:pPr>
            <a:r>
              <a:rPr lang="en-US" dirty="0"/>
              <a:t>BT	Broken </a:t>
            </a:r>
            <a:r>
              <a:rPr lang="en-US" dirty="0" smtClean="0"/>
              <a:t>Tackles			</a:t>
            </a:r>
            <a:r>
              <a:rPr lang="en-US" dirty="0" err="1" smtClean="0"/>
              <a:t>Cmp</a:t>
            </a:r>
            <a:r>
              <a:rPr lang="en-US" dirty="0"/>
              <a:t>	</a:t>
            </a:r>
            <a:r>
              <a:rPr lang="en-US" dirty="0" smtClean="0"/>
              <a:t>Completions			FC</a:t>
            </a:r>
            <a:r>
              <a:rPr lang="en-US" dirty="0"/>
              <a:t>	Fair Catches</a:t>
            </a:r>
          </a:p>
          <a:p>
            <a:pPr marL="0" indent="0">
              <a:buNone/>
            </a:pPr>
            <a:r>
              <a:rPr lang="en-US" dirty="0"/>
              <a:t>Lost	</a:t>
            </a:r>
            <a:r>
              <a:rPr lang="en-US" dirty="0" smtClean="0"/>
              <a:t>Fumbles-Lost			FF</a:t>
            </a:r>
            <a:r>
              <a:rPr lang="en-US" dirty="0"/>
              <a:t>	Forced </a:t>
            </a:r>
            <a:r>
              <a:rPr lang="en-US" dirty="0" smtClean="0"/>
              <a:t>Fumbles			FG</a:t>
            </a:r>
            <a:r>
              <a:rPr lang="en-US" dirty="0"/>
              <a:t>	Field Goal</a:t>
            </a:r>
          </a:p>
          <a:p>
            <a:pPr marL="0" indent="0">
              <a:buNone/>
            </a:pPr>
            <a:r>
              <a:rPr lang="en-US" dirty="0"/>
              <a:t>FGA	Field Goal </a:t>
            </a:r>
            <a:r>
              <a:rPr lang="en-US" dirty="0" smtClean="0"/>
              <a:t>Attempt		FR</a:t>
            </a:r>
            <a:r>
              <a:rPr lang="en-US" dirty="0"/>
              <a:t>	Fumbles </a:t>
            </a:r>
            <a:r>
              <a:rPr lang="en-US" dirty="0" smtClean="0"/>
              <a:t>Recovered		</a:t>
            </a:r>
            <a:r>
              <a:rPr lang="en-US" dirty="0" err="1" smtClean="0"/>
              <a:t>Fum</a:t>
            </a:r>
            <a:r>
              <a:rPr lang="en-US" dirty="0"/>
              <a:t>	Fumbles</a:t>
            </a:r>
          </a:p>
          <a:p>
            <a:pPr marL="0" indent="0">
              <a:buNone/>
            </a:pPr>
            <a:r>
              <a:rPr lang="en-US" dirty="0"/>
              <a:t>G	</a:t>
            </a:r>
            <a:r>
              <a:rPr lang="en-US" dirty="0" smtClean="0"/>
              <a:t>Games				</a:t>
            </a:r>
            <a:r>
              <a:rPr lang="en-US" dirty="0" err="1" smtClean="0"/>
              <a:t>Int</a:t>
            </a:r>
            <a:r>
              <a:rPr lang="en-US" dirty="0"/>
              <a:t>	</a:t>
            </a:r>
            <a:r>
              <a:rPr lang="en-US" dirty="0" smtClean="0"/>
              <a:t>Interception				</a:t>
            </a:r>
            <a:r>
              <a:rPr lang="en-US" dirty="0" err="1" smtClean="0"/>
              <a:t>IntYd</a:t>
            </a:r>
            <a:r>
              <a:rPr lang="en-US" dirty="0"/>
              <a:t>	Interception Return </a:t>
            </a:r>
            <a:r>
              <a:rPr lang="en-US" dirty="0" smtClean="0"/>
              <a:t>Yards</a:t>
            </a:r>
          </a:p>
          <a:p>
            <a:pPr marL="0" indent="0">
              <a:buNone/>
            </a:pPr>
            <a:r>
              <a:rPr lang="en-US" dirty="0" err="1" smtClean="0"/>
              <a:t>Lg</a:t>
            </a:r>
            <a:r>
              <a:rPr lang="en-US" dirty="0"/>
              <a:t>	</a:t>
            </a:r>
            <a:r>
              <a:rPr lang="en-US" dirty="0" smtClean="0"/>
              <a:t>Longest				Net </a:t>
            </a:r>
            <a:r>
              <a:rPr lang="en-US" dirty="0" err="1"/>
              <a:t>Avg</a:t>
            </a:r>
            <a:r>
              <a:rPr lang="en-US" dirty="0"/>
              <a:t>	Net Punting </a:t>
            </a:r>
            <a:r>
              <a:rPr lang="en-US" dirty="0" smtClean="0"/>
              <a:t>Average	</a:t>
            </a:r>
            <a:r>
              <a:rPr lang="en-US" dirty="0" err="1" smtClean="0"/>
              <a:t>Opp</a:t>
            </a:r>
            <a:r>
              <a:rPr lang="en-US" dirty="0"/>
              <a:t>	Opponent</a:t>
            </a:r>
          </a:p>
          <a:p>
            <a:pPr marL="0" indent="0">
              <a:buNone/>
            </a:pPr>
            <a:r>
              <a:rPr lang="en-US" dirty="0"/>
              <a:t>PD	Pass </a:t>
            </a:r>
            <a:r>
              <a:rPr lang="en-US" dirty="0" smtClean="0"/>
              <a:t>Defensed			Pts</a:t>
            </a:r>
            <a:r>
              <a:rPr lang="en-US" dirty="0"/>
              <a:t>	</a:t>
            </a:r>
            <a:r>
              <a:rPr lang="en-US" dirty="0" smtClean="0"/>
              <a:t>Points					</a:t>
            </a:r>
            <a:r>
              <a:rPr lang="en-US" dirty="0" err="1" smtClean="0"/>
              <a:t>Rcv</a:t>
            </a:r>
            <a:r>
              <a:rPr lang="en-US" dirty="0"/>
              <a:t>	Recovery</a:t>
            </a:r>
          </a:p>
          <a:p>
            <a:pPr marL="0" indent="0">
              <a:buNone/>
            </a:pPr>
            <a:r>
              <a:rPr lang="en-US" dirty="0"/>
              <a:t>Rec	</a:t>
            </a:r>
            <a:r>
              <a:rPr lang="en-US" dirty="0" smtClean="0"/>
              <a:t>Reception			Ret</a:t>
            </a:r>
            <a:r>
              <a:rPr lang="en-US" dirty="0"/>
              <a:t>	</a:t>
            </a:r>
            <a:r>
              <a:rPr lang="en-US" dirty="0" smtClean="0"/>
              <a:t>Return					</a:t>
            </a:r>
            <a:r>
              <a:rPr lang="en-US" dirty="0" err="1" smtClean="0"/>
              <a:t>Rnk</a:t>
            </a:r>
            <a:r>
              <a:rPr lang="en-US" dirty="0"/>
              <a:t>	Ranking</a:t>
            </a:r>
          </a:p>
          <a:p>
            <a:pPr marL="0" indent="0">
              <a:buNone/>
            </a:pPr>
            <a:r>
              <a:rPr lang="en-US" dirty="0" err="1"/>
              <a:t>Rtg</a:t>
            </a:r>
            <a:r>
              <a:rPr lang="en-US" dirty="0"/>
              <a:t>	</a:t>
            </a:r>
            <a:r>
              <a:rPr lang="en-US" dirty="0" smtClean="0"/>
              <a:t>Rating				</a:t>
            </a:r>
            <a:r>
              <a:rPr lang="en-US" dirty="0" err="1" smtClean="0"/>
              <a:t>Sk</a:t>
            </a:r>
            <a:r>
              <a:rPr lang="en-US" dirty="0"/>
              <a:t>	</a:t>
            </a:r>
            <a:r>
              <a:rPr lang="en-US" dirty="0" smtClean="0"/>
              <a:t>Sacks					</a:t>
            </a:r>
            <a:r>
              <a:rPr lang="en-US" dirty="0" err="1" smtClean="0"/>
              <a:t>Stf</a:t>
            </a:r>
            <a:r>
              <a:rPr lang="en-US" dirty="0"/>
              <a:t>	Stuffs</a:t>
            </a:r>
          </a:p>
          <a:p>
            <a:pPr marL="0" indent="0">
              <a:buNone/>
            </a:pPr>
            <a:r>
              <a:rPr lang="en-US" dirty="0" err="1"/>
              <a:t>SckYds</a:t>
            </a:r>
            <a:r>
              <a:rPr lang="en-US" dirty="0"/>
              <a:t>	Sack </a:t>
            </a:r>
            <a:r>
              <a:rPr lang="en-US" dirty="0" smtClean="0"/>
              <a:t>Yardage		TB</a:t>
            </a:r>
            <a:r>
              <a:rPr lang="en-US" dirty="0"/>
              <a:t>	</a:t>
            </a:r>
            <a:r>
              <a:rPr lang="en-US" dirty="0" smtClean="0"/>
              <a:t>Touchback				TD</a:t>
            </a:r>
            <a:r>
              <a:rPr lang="en-US" dirty="0"/>
              <a:t>	Touchdown</a:t>
            </a:r>
          </a:p>
          <a:p>
            <a:pPr marL="0" indent="0">
              <a:buNone/>
            </a:pPr>
            <a:r>
              <a:rPr lang="en-US" dirty="0" err="1"/>
              <a:t>Tgt</a:t>
            </a:r>
            <a:r>
              <a:rPr lang="en-US" dirty="0"/>
              <a:t>	</a:t>
            </a:r>
            <a:r>
              <a:rPr lang="en-US" dirty="0" smtClean="0"/>
              <a:t>Target				</a:t>
            </a:r>
            <a:r>
              <a:rPr lang="en-US" dirty="0" err="1" smtClean="0"/>
              <a:t>Tk</a:t>
            </a:r>
            <a:r>
              <a:rPr lang="en-US" dirty="0"/>
              <a:t>	</a:t>
            </a:r>
            <a:r>
              <a:rPr lang="en-US" dirty="0" smtClean="0"/>
              <a:t>Tackles					Tm</a:t>
            </a:r>
            <a:r>
              <a:rPr lang="en-US" dirty="0"/>
              <a:t>	Team</a:t>
            </a:r>
          </a:p>
          <a:p>
            <a:pPr marL="0" indent="0">
              <a:buNone/>
            </a:pPr>
            <a:r>
              <a:rPr lang="en-US" dirty="0"/>
              <a:t>Tot	</a:t>
            </a:r>
            <a:r>
              <a:rPr lang="en-US" dirty="0" smtClean="0"/>
              <a:t>Total					XP</a:t>
            </a:r>
            <a:r>
              <a:rPr lang="en-US" dirty="0"/>
              <a:t>	Extra </a:t>
            </a:r>
            <a:r>
              <a:rPr lang="en-US" dirty="0" smtClean="0"/>
              <a:t>Point				XPA</a:t>
            </a:r>
            <a:r>
              <a:rPr lang="en-US" dirty="0"/>
              <a:t>	Extra Point Attempt</a:t>
            </a:r>
          </a:p>
          <a:p>
            <a:pPr marL="0" indent="0">
              <a:buNone/>
            </a:pPr>
            <a:r>
              <a:rPr lang="en-US" dirty="0"/>
              <a:t>YAC	Yards After </a:t>
            </a:r>
            <a:r>
              <a:rPr lang="en-US" dirty="0" smtClean="0"/>
              <a:t>Catch		</a:t>
            </a:r>
            <a:r>
              <a:rPr lang="en-US" dirty="0" err="1" smtClean="0"/>
              <a:t>Ydl</a:t>
            </a:r>
            <a:r>
              <a:rPr lang="en-US" dirty="0"/>
              <a:t>	Yards </a:t>
            </a:r>
            <a:r>
              <a:rPr lang="en-US" dirty="0" smtClean="0"/>
              <a:t>Lost					</a:t>
            </a:r>
            <a:r>
              <a:rPr lang="en-US" dirty="0" err="1" smtClean="0"/>
              <a:t>Yds</a:t>
            </a:r>
            <a:r>
              <a:rPr lang="en-US" dirty="0"/>
              <a:t>	Yards</a:t>
            </a:r>
          </a:p>
          <a:p>
            <a:pPr marL="0" indent="0">
              <a:buNone/>
            </a:pPr>
            <a:r>
              <a:rPr lang="en-US" dirty="0" err="1"/>
              <a:t>Yds</a:t>
            </a:r>
            <a:r>
              <a:rPr lang="en-US" dirty="0"/>
              <a:t>/G	Yards Per </a:t>
            </a:r>
            <a:r>
              <a:rPr lang="en-US" dirty="0" smtClean="0"/>
              <a:t>Game	</a:t>
            </a:r>
            <a:r>
              <a:rPr lang="en-US" dirty="0" err="1" smtClean="0"/>
              <a:t>Yds</a:t>
            </a:r>
            <a:r>
              <a:rPr lang="en-US" dirty="0" smtClean="0"/>
              <a:t>/Rec</a:t>
            </a:r>
            <a:r>
              <a:rPr lang="en-US" dirty="0"/>
              <a:t>	</a:t>
            </a:r>
            <a:r>
              <a:rPr lang="en-US" dirty="0" smtClean="0"/>
              <a:t>Yards </a:t>
            </a:r>
            <a:r>
              <a:rPr lang="en-US" dirty="0"/>
              <a:t>Per </a:t>
            </a:r>
            <a:r>
              <a:rPr lang="en-US" dirty="0" smtClean="0"/>
              <a:t>Reception	</a:t>
            </a:r>
            <a:r>
              <a:rPr lang="en-US" dirty="0" err="1" smtClean="0"/>
              <a:t>Yds</a:t>
            </a:r>
            <a:r>
              <a:rPr lang="en-US" dirty="0" smtClean="0"/>
              <a:t>/</a:t>
            </a:r>
            <a:r>
              <a:rPr lang="en-US" dirty="0" err="1" smtClean="0"/>
              <a:t>Att</a:t>
            </a:r>
            <a:r>
              <a:rPr lang="en-US" dirty="0"/>
              <a:t>	Yards Per Attempt</a:t>
            </a:r>
          </a:p>
          <a:p>
            <a:pPr marL="0" indent="0">
              <a:buNone/>
            </a:pPr>
            <a:r>
              <a:rPr lang="en-US" dirty="0" err="1"/>
              <a:t>Yr</a:t>
            </a:r>
            <a:r>
              <a:rPr lang="en-US" dirty="0"/>
              <a:t>	</a:t>
            </a:r>
            <a:r>
              <a:rPr lang="en-US" dirty="0" smtClean="0"/>
              <a:t>Year					1st</a:t>
            </a:r>
            <a:r>
              <a:rPr lang="en-US" dirty="0"/>
              <a:t>	First Down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120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Football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hape 1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4849" y="142637"/>
            <a:ext cx="10982325" cy="6448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41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Basketball Positional Abbreviations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	Center				PF	Power Forward			SF	Small Forward</a:t>
            </a:r>
          </a:p>
          <a:p>
            <a:pPr marL="0" indent="0">
              <a:buNone/>
            </a:pPr>
            <a:r>
              <a:rPr lang="en-US" dirty="0" smtClean="0"/>
              <a:t>SG	Shooting Guard		PG	Point Guard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	Wing				P	Post						G	Guard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	Point Guard			2	Shooting Guard			3	Small Forward</a:t>
            </a:r>
          </a:p>
          <a:p>
            <a:pPr marL="0" indent="0">
              <a:buNone/>
            </a:pPr>
            <a:r>
              <a:rPr lang="en-US" dirty="0" smtClean="0"/>
              <a:t>4	Power Forward		5	Center</a:t>
            </a:r>
          </a:p>
        </p:txBody>
      </p:sp>
    </p:spTree>
    <p:extLst>
      <p:ext uri="{BB962C8B-B14F-4D97-AF65-F5344CB8AC3E}">
        <p14:creationId xmlns:p14="http://schemas.microsoft.com/office/powerpoint/2010/main" val="196241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6" y="1056905"/>
            <a:ext cx="11963625" cy="4964160"/>
          </a:xfrm>
        </p:spPr>
      </p:pic>
    </p:spTree>
    <p:extLst>
      <p:ext uri="{BB962C8B-B14F-4D97-AF65-F5344CB8AC3E}">
        <p14:creationId xmlns:p14="http://schemas.microsoft.com/office/powerpoint/2010/main" val="1637297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Basketball Statistical Abbreviations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1282244" cy="4522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 - Games </a:t>
            </a:r>
            <a:r>
              <a:rPr lang="en-US" dirty="0" smtClean="0"/>
              <a:t>Played				Min </a:t>
            </a:r>
            <a:r>
              <a:rPr lang="en-US" dirty="0"/>
              <a:t>- Minutes </a:t>
            </a:r>
            <a:r>
              <a:rPr lang="en-US" dirty="0" smtClean="0"/>
              <a:t>Played				MPG </a:t>
            </a:r>
            <a:r>
              <a:rPr lang="en-US" dirty="0"/>
              <a:t>- Minutes per Game</a:t>
            </a:r>
            <a:br>
              <a:rPr lang="en-US" dirty="0"/>
            </a:br>
            <a:r>
              <a:rPr lang="en-US" dirty="0"/>
              <a:t>Pts - Total </a:t>
            </a:r>
            <a:r>
              <a:rPr lang="en-US" dirty="0" smtClean="0"/>
              <a:t>Points					PPG </a:t>
            </a:r>
            <a:r>
              <a:rPr lang="en-US" dirty="0"/>
              <a:t>- Points per </a:t>
            </a:r>
            <a:r>
              <a:rPr lang="en-US" dirty="0" smtClean="0"/>
              <a:t>Game			FGM </a:t>
            </a:r>
            <a:r>
              <a:rPr lang="en-US" dirty="0"/>
              <a:t>- Field Goals Made</a:t>
            </a:r>
            <a:br>
              <a:rPr lang="en-US" dirty="0"/>
            </a:br>
            <a:r>
              <a:rPr lang="en-US" dirty="0"/>
              <a:t>FGA - Field Goals </a:t>
            </a:r>
            <a:r>
              <a:rPr lang="en-US" dirty="0" smtClean="0"/>
              <a:t>Attempted		FGP </a:t>
            </a:r>
            <a:r>
              <a:rPr lang="en-US" dirty="0"/>
              <a:t>- Field Goal </a:t>
            </a:r>
            <a:r>
              <a:rPr lang="en-US" dirty="0" smtClean="0"/>
              <a:t>Percentage		FTM </a:t>
            </a:r>
            <a:r>
              <a:rPr lang="en-US" dirty="0"/>
              <a:t>- Free Throws Made</a:t>
            </a:r>
            <a:br>
              <a:rPr lang="en-US" dirty="0"/>
            </a:br>
            <a:r>
              <a:rPr lang="en-US" dirty="0"/>
              <a:t>FTA - Free Throws </a:t>
            </a:r>
            <a:r>
              <a:rPr lang="en-US" dirty="0" smtClean="0"/>
              <a:t>Attempted		FTP </a:t>
            </a:r>
            <a:r>
              <a:rPr lang="en-US" dirty="0"/>
              <a:t>- Free Throw </a:t>
            </a:r>
            <a:r>
              <a:rPr lang="en-US" dirty="0" smtClean="0"/>
              <a:t>Percentage		3PM </a:t>
            </a:r>
            <a:r>
              <a:rPr lang="en-US" dirty="0"/>
              <a:t>- Three Pointers Made*</a:t>
            </a:r>
            <a:br>
              <a:rPr lang="en-US" dirty="0"/>
            </a:br>
            <a:r>
              <a:rPr lang="en-US" dirty="0"/>
              <a:t>3PA - Three Pointers </a:t>
            </a:r>
            <a:r>
              <a:rPr lang="en-US" dirty="0" smtClean="0"/>
              <a:t>Attempted	3PP </a:t>
            </a:r>
            <a:r>
              <a:rPr lang="en-US" dirty="0"/>
              <a:t>- Three Point </a:t>
            </a:r>
            <a:r>
              <a:rPr lang="en-US" dirty="0" smtClean="0"/>
              <a:t>Percentage	REB </a:t>
            </a:r>
            <a:r>
              <a:rPr lang="en-US" dirty="0"/>
              <a:t>- Total Rebounds</a:t>
            </a:r>
            <a:br>
              <a:rPr lang="en-US" dirty="0"/>
            </a:br>
            <a:r>
              <a:rPr lang="en-US" dirty="0"/>
              <a:t>RPG - Rebounds per </a:t>
            </a:r>
            <a:r>
              <a:rPr lang="en-US" dirty="0" smtClean="0"/>
              <a:t>Game		AST </a:t>
            </a:r>
            <a:r>
              <a:rPr lang="en-US" dirty="0"/>
              <a:t>- Total </a:t>
            </a:r>
            <a:r>
              <a:rPr lang="en-US" dirty="0" smtClean="0"/>
              <a:t>Assists					APG </a:t>
            </a:r>
            <a:r>
              <a:rPr lang="en-US" dirty="0"/>
              <a:t>- Assists per Game</a:t>
            </a:r>
            <a:br>
              <a:rPr lang="en-US" dirty="0"/>
            </a:br>
            <a:r>
              <a:rPr lang="en-US" dirty="0"/>
              <a:t>STL </a:t>
            </a:r>
            <a:r>
              <a:rPr lang="mr-IN" dirty="0" smtClean="0"/>
              <a:t>–</a:t>
            </a:r>
            <a:r>
              <a:rPr lang="en-US" dirty="0" smtClean="0"/>
              <a:t> Steals						BLK </a:t>
            </a:r>
            <a:r>
              <a:rPr lang="mr-IN" dirty="0" smtClean="0"/>
              <a:t>–</a:t>
            </a:r>
            <a:r>
              <a:rPr lang="en-US" dirty="0" smtClean="0"/>
              <a:t> Blocks						TO </a:t>
            </a:r>
            <a:r>
              <a:rPr lang="mr-IN" dirty="0" smtClean="0"/>
              <a:t>–</a:t>
            </a:r>
            <a:r>
              <a:rPr lang="en-US" dirty="0" smtClean="0"/>
              <a:t> Turnovers	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EFF </a:t>
            </a:r>
            <a:r>
              <a:rPr lang="mr-IN" dirty="0" smtClean="0"/>
              <a:t>–</a:t>
            </a:r>
            <a:r>
              <a:rPr lang="en-US" dirty="0" smtClean="0"/>
              <a:t> Efficiency					AV </a:t>
            </a:r>
            <a:r>
              <a:rPr lang="en-US" dirty="0"/>
              <a:t>- Approximate Value </a:t>
            </a:r>
            <a:r>
              <a:rPr lang="en-US" dirty="0" smtClean="0"/>
              <a:t>		PF </a:t>
            </a:r>
            <a:r>
              <a:rPr lang="en-US" dirty="0"/>
              <a:t>- Total Personal Fouls</a:t>
            </a:r>
          </a:p>
        </p:txBody>
      </p:sp>
    </p:spTree>
    <p:extLst>
      <p:ext uri="{BB962C8B-B14F-4D97-AF65-F5344CB8AC3E}">
        <p14:creationId xmlns:p14="http://schemas.microsoft.com/office/powerpoint/2010/main" val="21154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6" y="1056905"/>
            <a:ext cx="11963625" cy="4964160"/>
          </a:xfrm>
        </p:spPr>
      </p:pic>
    </p:spTree>
    <p:extLst>
      <p:ext uri="{BB962C8B-B14F-4D97-AF65-F5344CB8AC3E}">
        <p14:creationId xmlns:p14="http://schemas.microsoft.com/office/powerpoint/2010/main" val="1437235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Gymanstics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73" y="2222500"/>
            <a:ext cx="10614525" cy="4498414"/>
          </a:xfrm>
        </p:spPr>
      </p:pic>
    </p:spTree>
    <p:extLst>
      <p:ext uri="{BB962C8B-B14F-4D97-AF65-F5344CB8AC3E}">
        <p14:creationId xmlns:p14="http://schemas.microsoft.com/office/powerpoint/2010/main" val="724449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Soccer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952" y="447188"/>
            <a:ext cx="9395760" cy="5894235"/>
          </a:xfrm>
        </p:spPr>
      </p:pic>
    </p:spTree>
    <p:extLst>
      <p:ext uri="{BB962C8B-B14F-4D97-AF65-F5344CB8AC3E}">
        <p14:creationId xmlns:p14="http://schemas.microsoft.com/office/powerpoint/2010/main" val="466101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Tennis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839" y="2281876"/>
            <a:ext cx="9648319" cy="4451432"/>
          </a:xfrm>
        </p:spPr>
      </p:pic>
    </p:spTree>
    <p:extLst>
      <p:ext uri="{BB962C8B-B14F-4D97-AF65-F5344CB8AC3E}">
        <p14:creationId xmlns:p14="http://schemas.microsoft.com/office/powerpoint/2010/main" val="1082677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Volleyball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" r="3361"/>
          <a:stretch/>
        </p:blipFill>
        <p:spPr>
          <a:xfrm>
            <a:off x="32495" y="2082799"/>
            <a:ext cx="12086974" cy="3712359"/>
          </a:xfrm>
        </p:spPr>
      </p:pic>
    </p:spTree>
    <p:extLst>
      <p:ext uri="{BB962C8B-B14F-4D97-AF65-F5344CB8AC3E}">
        <p14:creationId xmlns:p14="http://schemas.microsoft.com/office/powerpoint/2010/main" val="1429742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Golf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01" y="2222500"/>
            <a:ext cx="10465897" cy="4528035"/>
          </a:xfrm>
        </p:spPr>
      </p:pic>
    </p:spTree>
    <p:extLst>
      <p:ext uri="{BB962C8B-B14F-4D97-AF65-F5344CB8AC3E}">
        <p14:creationId xmlns:p14="http://schemas.microsoft.com/office/powerpoint/2010/main" val="1010219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Country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265" y="1417638"/>
            <a:ext cx="8009467" cy="5450388"/>
          </a:xfrm>
        </p:spPr>
      </p:pic>
    </p:spTree>
    <p:extLst>
      <p:ext uri="{BB962C8B-B14F-4D97-AF65-F5344CB8AC3E}">
        <p14:creationId xmlns:p14="http://schemas.microsoft.com/office/powerpoint/2010/main" val="696737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 &amp; Field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176" y="2070100"/>
            <a:ext cx="9421646" cy="4632845"/>
          </a:xfrm>
        </p:spPr>
      </p:pic>
    </p:spTree>
    <p:extLst>
      <p:ext uri="{BB962C8B-B14F-4D97-AF65-F5344CB8AC3E}">
        <p14:creationId xmlns:p14="http://schemas.microsoft.com/office/powerpoint/2010/main" val="225330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Softball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9" y="2222500"/>
            <a:ext cx="10045400" cy="4635500"/>
          </a:xfrm>
        </p:spPr>
      </p:pic>
    </p:spTree>
    <p:extLst>
      <p:ext uri="{BB962C8B-B14F-4D97-AF65-F5344CB8AC3E}">
        <p14:creationId xmlns:p14="http://schemas.microsoft.com/office/powerpoint/2010/main" val="750925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 Statistics in a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38100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2400" dirty="0"/>
              <a:t>Don’t overload your story with statistics. </a:t>
            </a:r>
            <a:endParaRPr lang="en-US" sz="2400" dirty="0" smtClean="0"/>
          </a:p>
          <a:p>
            <a:pPr marL="914400" lvl="1" indent="-381000">
              <a:spcBef>
                <a:spcPts val="0"/>
              </a:spcBef>
              <a:spcAft>
                <a:spcPts val="0"/>
              </a:spcAft>
              <a:buSzPct val="100000"/>
            </a:pPr>
            <a:endParaRPr lang="en-US" sz="2400" dirty="0"/>
          </a:p>
          <a:p>
            <a:pPr marL="914400" lvl="1" indent="-38100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2400" dirty="0" smtClean="0"/>
              <a:t>They </a:t>
            </a:r>
            <a:r>
              <a:rPr lang="en-US" sz="2400" dirty="0"/>
              <a:t>are important, but use them sparingly. </a:t>
            </a:r>
            <a:endParaRPr lang="en-US" sz="2400" dirty="0" smtClean="0"/>
          </a:p>
          <a:p>
            <a:pPr marL="914400" lvl="1" indent="-381000">
              <a:spcBef>
                <a:spcPts val="0"/>
              </a:spcBef>
              <a:spcAft>
                <a:spcPts val="0"/>
              </a:spcAft>
              <a:buSzPct val="100000"/>
            </a:pPr>
            <a:endParaRPr lang="en-US" sz="2400" dirty="0"/>
          </a:p>
          <a:p>
            <a:pPr marL="914400" lvl="1" indent="-38100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2400" dirty="0" smtClean="0"/>
              <a:t>Your </a:t>
            </a:r>
            <a:r>
              <a:rPr lang="en-US" sz="2400" dirty="0"/>
              <a:t>reader can just look at the box score if they want that kind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21314793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41</TotalTime>
  <Words>84</Words>
  <Application>Microsoft Macintosh PowerPoint</Application>
  <PresentationFormat>Widescreen</PresentationFormat>
  <Paragraphs>62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Century Gothic</vt:lpstr>
      <vt:lpstr>Mangal</vt:lpstr>
      <vt:lpstr>Wingdings 2</vt:lpstr>
      <vt:lpstr>Quotable</vt:lpstr>
      <vt:lpstr>Interpreting Box Scores  and Statistics</vt:lpstr>
      <vt:lpstr>What is a box score?</vt:lpstr>
      <vt:lpstr>Football Positional Abbreviations</vt:lpstr>
      <vt:lpstr>Football</vt:lpstr>
      <vt:lpstr>Football Statistical Abbreviations</vt:lpstr>
      <vt:lpstr>Football</vt:lpstr>
      <vt:lpstr>Basketball Positional Abbreviations</vt:lpstr>
      <vt:lpstr>PowerPoint Presentation</vt:lpstr>
      <vt:lpstr>Basketball Statistical Abbreviations</vt:lpstr>
      <vt:lpstr>PowerPoint Presentation</vt:lpstr>
      <vt:lpstr>Gymanstics</vt:lpstr>
      <vt:lpstr>Soccer</vt:lpstr>
      <vt:lpstr>Tennis</vt:lpstr>
      <vt:lpstr>Volleyball</vt:lpstr>
      <vt:lpstr>Golf</vt:lpstr>
      <vt:lpstr>Cross Country</vt:lpstr>
      <vt:lpstr>Track &amp; Field</vt:lpstr>
      <vt:lpstr>Softball</vt:lpstr>
      <vt:lpstr>When to Use Statistics in a Story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Interpreting Box Scores  and Statistics</dc:title>
  <dc:creator>Hayden Coombs</dc:creator>
  <cp:lastModifiedBy>Hayden Coombs</cp:lastModifiedBy>
  <cp:revision>7</cp:revision>
  <dcterms:created xsi:type="dcterms:W3CDTF">2017-01-30T16:51:33Z</dcterms:created>
  <dcterms:modified xsi:type="dcterms:W3CDTF">2017-06-07T17:05:49Z</dcterms:modified>
</cp:coreProperties>
</file>