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302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3" r:id="rId18"/>
    <p:sldId id="304" r:id="rId19"/>
    <p:sldId id="265" r:id="rId20"/>
    <p:sldId id="266" r:id="rId21"/>
    <p:sldId id="267" r:id="rId22"/>
    <p:sldId id="268" r:id="rId23"/>
    <p:sldId id="269" r:id="rId24"/>
    <p:sldId id="270" r:id="rId25"/>
    <p:sldId id="27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68"/>
    <p:restoredTop sz="94659"/>
  </p:normalViewPr>
  <p:slideViewPr>
    <p:cSldViewPr snapToGrid="0" snapToObjects="1">
      <p:cViewPr varScale="1">
        <p:scale>
          <a:sx n="128" d="100"/>
          <a:sy n="128" d="100"/>
        </p:scale>
        <p:origin x="4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E5D758-D7A8-4925-B803-9080E15CC2EE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001F5A3-8924-4C33-856D-D86F4D2F354C}">
      <dgm:prSet/>
      <dgm:spPr/>
      <dgm:t>
        <a:bodyPr/>
        <a:lstStyle/>
        <a:p>
          <a:r>
            <a:rPr lang="en-US"/>
            <a:t>to make a good impression on readers</a:t>
          </a:r>
        </a:p>
      </dgm:t>
    </dgm:pt>
    <dgm:pt modelId="{DA77BF9D-9F80-4565-9F5D-96D71E6C0FC6}" type="parTrans" cxnId="{C7F1514C-39C8-4D4C-9BD5-2C9E50544614}">
      <dgm:prSet/>
      <dgm:spPr/>
      <dgm:t>
        <a:bodyPr/>
        <a:lstStyle/>
        <a:p>
          <a:endParaRPr lang="en-US"/>
        </a:p>
      </dgm:t>
    </dgm:pt>
    <dgm:pt modelId="{5641C751-0843-42A2-8841-3877B84D86CA}" type="sibTrans" cxnId="{C7F1514C-39C8-4D4C-9BD5-2C9E50544614}">
      <dgm:prSet/>
      <dgm:spPr/>
      <dgm:t>
        <a:bodyPr/>
        <a:lstStyle/>
        <a:p>
          <a:endParaRPr lang="en-US"/>
        </a:p>
      </dgm:t>
    </dgm:pt>
    <dgm:pt modelId="{DEC62060-ADF0-41F6-A643-B14D482A3427}">
      <dgm:prSet/>
      <dgm:spPr/>
      <dgm:t>
        <a:bodyPr/>
        <a:lstStyle/>
        <a:p>
          <a:r>
            <a:rPr lang="en-US"/>
            <a:t>to help readers understand the structure and hierarchy of the information</a:t>
          </a:r>
        </a:p>
      </dgm:t>
    </dgm:pt>
    <dgm:pt modelId="{31C5B9D6-F6C3-4101-99D2-7A3A4DB5D5B4}" type="parTrans" cxnId="{F640D32A-B210-46A5-9C4D-DF6392E633DC}">
      <dgm:prSet/>
      <dgm:spPr/>
      <dgm:t>
        <a:bodyPr/>
        <a:lstStyle/>
        <a:p>
          <a:endParaRPr lang="en-US"/>
        </a:p>
      </dgm:t>
    </dgm:pt>
    <dgm:pt modelId="{5EB75C5B-14EC-45D9-BF05-2A0636983EE7}" type="sibTrans" cxnId="{F640D32A-B210-46A5-9C4D-DF6392E633DC}">
      <dgm:prSet/>
      <dgm:spPr/>
      <dgm:t>
        <a:bodyPr/>
        <a:lstStyle/>
        <a:p>
          <a:endParaRPr lang="en-US"/>
        </a:p>
      </dgm:t>
    </dgm:pt>
    <dgm:pt modelId="{D3545F8B-A72B-4398-A5A2-8093F4CF2D2B}">
      <dgm:prSet/>
      <dgm:spPr/>
      <dgm:t>
        <a:bodyPr/>
        <a:lstStyle/>
        <a:p>
          <a:r>
            <a:rPr lang="en-US"/>
            <a:t>to help readers find the information they need</a:t>
          </a:r>
        </a:p>
      </dgm:t>
    </dgm:pt>
    <dgm:pt modelId="{D4F1652D-4CC4-4CC5-A609-FC5189A3E26C}" type="parTrans" cxnId="{CB102B43-0800-4E18-AB0F-87997EA6CC82}">
      <dgm:prSet/>
      <dgm:spPr/>
      <dgm:t>
        <a:bodyPr/>
        <a:lstStyle/>
        <a:p>
          <a:endParaRPr lang="en-US"/>
        </a:p>
      </dgm:t>
    </dgm:pt>
    <dgm:pt modelId="{439F1841-E4AA-46E0-810C-CF4CAF294769}" type="sibTrans" cxnId="{CB102B43-0800-4E18-AB0F-87997EA6CC82}">
      <dgm:prSet/>
      <dgm:spPr/>
      <dgm:t>
        <a:bodyPr/>
        <a:lstStyle/>
        <a:p>
          <a:endParaRPr lang="en-US"/>
        </a:p>
      </dgm:t>
    </dgm:pt>
    <dgm:pt modelId="{188AF78C-FDDB-4815-BE68-02ED411B8AE5}">
      <dgm:prSet/>
      <dgm:spPr/>
      <dgm:t>
        <a:bodyPr/>
        <a:lstStyle/>
        <a:p>
          <a:r>
            <a:rPr lang="en-US"/>
            <a:t>to help readers understand the information</a:t>
          </a:r>
        </a:p>
      </dgm:t>
    </dgm:pt>
    <dgm:pt modelId="{96F487F4-89DC-46A0-A85D-F5F6B26D7FB1}" type="parTrans" cxnId="{CE85FB59-5B5D-4FD4-9DDC-CF6E1D1D4F20}">
      <dgm:prSet/>
      <dgm:spPr/>
      <dgm:t>
        <a:bodyPr/>
        <a:lstStyle/>
        <a:p>
          <a:endParaRPr lang="en-US"/>
        </a:p>
      </dgm:t>
    </dgm:pt>
    <dgm:pt modelId="{C67AE2B5-4A94-4CF0-9D5A-A8A8ABEE30DC}" type="sibTrans" cxnId="{CE85FB59-5B5D-4FD4-9DDC-CF6E1D1D4F20}">
      <dgm:prSet/>
      <dgm:spPr/>
      <dgm:t>
        <a:bodyPr/>
        <a:lstStyle/>
        <a:p>
          <a:endParaRPr lang="en-US"/>
        </a:p>
      </dgm:t>
    </dgm:pt>
    <dgm:pt modelId="{56562554-BDBD-42AA-8226-A5DB4886A767}">
      <dgm:prSet/>
      <dgm:spPr/>
      <dgm:t>
        <a:bodyPr/>
        <a:lstStyle/>
        <a:p>
          <a:r>
            <a:rPr lang="en-US"/>
            <a:t>to help readers remember the information</a:t>
          </a:r>
        </a:p>
      </dgm:t>
    </dgm:pt>
    <dgm:pt modelId="{EE0DAF21-7D16-446C-AE74-807DAB9C9EA7}" type="parTrans" cxnId="{CD6C5CE5-008D-48F0-AC7A-F08686DD6652}">
      <dgm:prSet/>
      <dgm:spPr/>
      <dgm:t>
        <a:bodyPr/>
        <a:lstStyle/>
        <a:p>
          <a:endParaRPr lang="en-US"/>
        </a:p>
      </dgm:t>
    </dgm:pt>
    <dgm:pt modelId="{BAF9A727-8361-4532-936F-5ADB6BEDB5F4}" type="sibTrans" cxnId="{CD6C5CE5-008D-48F0-AC7A-F08686DD6652}">
      <dgm:prSet/>
      <dgm:spPr/>
      <dgm:t>
        <a:bodyPr/>
        <a:lstStyle/>
        <a:p>
          <a:endParaRPr lang="en-US"/>
        </a:p>
      </dgm:t>
    </dgm:pt>
    <dgm:pt modelId="{75D61CBF-DE20-4E4F-9552-0C3552CED98C}" type="pres">
      <dgm:prSet presAssocID="{68E5D758-D7A8-4925-B803-9080E15CC2EE}" presName="diagram" presStyleCnt="0">
        <dgm:presLayoutVars>
          <dgm:dir/>
          <dgm:resizeHandles val="exact"/>
        </dgm:presLayoutVars>
      </dgm:prSet>
      <dgm:spPr/>
    </dgm:pt>
    <dgm:pt modelId="{C8C044C2-A04B-2145-8C5E-600A2307E951}" type="pres">
      <dgm:prSet presAssocID="{4001F5A3-8924-4C33-856D-D86F4D2F354C}" presName="node" presStyleLbl="node1" presStyleIdx="0" presStyleCnt="5">
        <dgm:presLayoutVars>
          <dgm:bulletEnabled val="1"/>
        </dgm:presLayoutVars>
      </dgm:prSet>
      <dgm:spPr/>
    </dgm:pt>
    <dgm:pt modelId="{98521D48-7B89-0D4C-BB45-88FE0059036D}" type="pres">
      <dgm:prSet presAssocID="{5641C751-0843-42A2-8841-3877B84D86CA}" presName="sibTrans" presStyleCnt="0"/>
      <dgm:spPr/>
    </dgm:pt>
    <dgm:pt modelId="{54FB6A6F-4610-1448-9C7B-36FE4DDFE5AF}" type="pres">
      <dgm:prSet presAssocID="{DEC62060-ADF0-41F6-A643-B14D482A3427}" presName="node" presStyleLbl="node1" presStyleIdx="1" presStyleCnt="5">
        <dgm:presLayoutVars>
          <dgm:bulletEnabled val="1"/>
        </dgm:presLayoutVars>
      </dgm:prSet>
      <dgm:spPr/>
    </dgm:pt>
    <dgm:pt modelId="{7BFBB7C0-C42A-9A44-ADAC-440232B108BE}" type="pres">
      <dgm:prSet presAssocID="{5EB75C5B-14EC-45D9-BF05-2A0636983EE7}" presName="sibTrans" presStyleCnt="0"/>
      <dgm:spPr/>
    </dgm:pt>
    <dgm:pt modelId="{643BACA3-8482-3742-96F1-CB6A76E68951}" type="pres">
      <dgm:prSet presAssocID="{D3545F8B-A72B-4398-A5A2-8093F4CF2D2B}" presName="node" presStyleLbl="node1" presStyleIdx="2" presStyleCnt="5">
        <dgm:presLayoutVars>
          <dgm:bulletEnabled val="1"/>
        </dgm:presLayoutVars>
      </dgm:prSet>
      <dgm:spPr/>
    </dgm:pt>
    <dgm:pt modelId="{2EC060D9-BD17-7D4B-BEE8-E279779E0802}" type="pres">
      <dgm:prSet presAssocID="{439F1841-E4AA-46E0-810C-CF4CAF294769}" presName="sibTrans" presStyleCnt="0"/>
      <dgm:spPr/>
    </dgm:pt>
    <dgm:pt modelId="{9973185D-1FD9-A546-A416-5372851BE536}" type="pres">
      <dgm:prSet presAssocID="{188AF78C-FDDB-4815-BE68-02ED411B8AE5}" presName="node" presStyleLbl="node1" presStyleIdx="3" presStyleCnt="5">
        <dgm:presLayoutVars>
          <dgm:bulletEnabled val="1"/>
        </dgm:presLayoutVars>
      </dgm:prSet>
      <dgm:spPr/>
    </dgm:pt>
    <dgm:pt modelId="{196A408F-5148-3943-A1D8-3CA75A0FCDF9}" type="pres">
      <dgm:prSet presAssocID="{C67AE2B5-4A94-4CF0-9D5A-A8A8ABEE30DC}" presName="sibTrans" presStyleCnt="0"/>
      <dgm:spPr/>
    </dgm:pt>
    <dgm:pt modelId="{882CF811-3030-4A4D-9659-358B253F4BAB}" type="pres">
      <dgm:prSet presAssocID="{56562554-BDBD-42AA-8226-A5DB4886A767}" presName="node" presStyleLbl="node1" presStyleIdx="4" presStyleCnt="5">
        <dgm:presLayoutVars>
          <dgm:bulletEnabled val="1"/>
        </dgm:presLayoutVars>
      </dgm:prSet>
      <dgm:spPr/>
    </dgm:pt>
  </dgm:ptLst>
  <dgm:cxnLst>
    <dgm:cxn modelId="{C3D1B203-2F4A-CF40-8710-644796F430D5}" type="presOf" srcId="{56562554-BDBD-42AA-8226-A5DB4886A767}" destId="{882CF811-3030-4A4D-9659-358B253F4BAB}" srcOrd="0" destOrd="0" presId="urn:microsoft.com/office/officeart/2005/8/layout/default"/>
    <dgm:cxn modelId="{5C643007-2B8B-8240-A165-FEF50C83B338}" type="presOf" srcId="{4001F5A3-8924-4C33-856D-D86F4D2F354C}" destId="{C8C044C2-A04B-2145-8C5E-600A2307E951}" srcOrd="0" destOrd="0" presId="urn:microsoft.com/office/officeart/2005/8/layout/default"/>
    <dgm:cxn modelId="{80029B1F-4FDB-8942-A30C-BCB825FA2EF9}" type="presOf" srcId="{D3545F8B-A72B-4398-A5A2-8093F4CF2D2B}" destId="{643BACA3-8482-3742-96F1-CB6A76E68951}" srcOrd="0" destOrd="0" presId="urn:microsoft.com/office/officeart/2005/8/layout/default"/>
    <dgm:cxn modelId="{F640D32A-B210-46A5-9C4D-DF6392E633DC}" srcId="{68E5D758-D7A8-4925-B803-9080E15CC2EE}" destId="{DEC62060-ADF0-41F6-A643-B14D482A3427}" srcOrd="1" destOrd="0" parTransId="{31C5B9D6-F6C3-4101-99D2-7A3A4DB5D5B4}" sibTransId="{5EB75C5B-14EC-45D9-BF05-2A0636983EE7}"/>
    <dgm:cxn modelId="{E092E33E-0AF6-0F4F-9DC7-49B8B1EC1D26}" type="presOf" srcId="{188AF78C-FDDB-4815-BE68-02ED411B8AE5}" destId="{9973185D-1FD9-A546-A416-5372851BE536}" srcOrd="0" destOrd="0" presId="urn:microsoft.com/office/officeart/2005/8/layout/default"/>
    <dgm:cxn modelId="{CB102B43-0800-4E18-AB0F-87997EA6CC82}" srcId="{68E5D758-D7A8-4925-B803-9080E15CC2EE}" destId="{D3545F8B-A72B-4398-A5A2-8093F4CF2D2B}" srcOrd="2" destOrd="0" parTransId="{D4F1652D-4CC4-4CC5-A609-FC5189A3E26C}" sibTransId="{439F1841-E4AA-46E0-810C-CF4CAF294769}"/>
    <dgm:cxn modelId="{C7F1514C-39C8-4D4C-9BD5-2C9E50544614}" srcId="{68E5D758-D7A8-4925-B803-9080E15CC2EE}" destId="{4001F5A3-8924-4C33-856D-D86F4D2F354C}" srcOrd="0" destOrd="0" parTransId="{DA77BF9D-9F80-4565-9F5D-96D71E6C0FC6}" sibTransId="{5641C751-0843-42A2-8841-3877B84D86CA}"/>
    <dgm:cxn modelId="{CE85FB59-5B5D-4FD4-9DDC-CF6E1D1D4F20}" srcId="{68E5D758-D7A8-4925-B803-9080E15CC2EE}" destId="{188AF78C-FDDB-4815-BE68-02ED411B8AE5}" srcOrd="3" destOrd="0" parTransId="{96F487F4-89DC-46A0-A85D-F5F6B26D7FB1}" sibTransId="{C67AE2B5-4A94-4CF0-9D5A-A8A8ABEE30DC}"/>
    <dgm:cxn modelId="{6DD887AD-4BB6-9849-9759-82EE22D8D17C}" type="presOf" srcId="{68E5D758-D7A8-4925-B803-9080E15CC2EE}" destId="{75D61CBF-DE20-4E4F-9552-0C3552CED98C}" srcOrd="0" destOrd="0" presId="urn:microsoft.com/office/officeart/2005/8/layout/default"/>
    <dgm:cxn modelId="{CD6C5CE5-008D-48F0-AC7A-F08686DD6652}" srcId="{68E5D758-D7A8-4925-B803-9080E15CC2EE}" destId="{56562554-BDBD-42AA-8226-A5DB4886A767}" srcOrd="4" destOrd="0" parTransId="{EE0DAF21-7D16-446C-AE74-807DAB9C9EA7}" sibTransId="{BAF9A727-8361-4532-936F-5ADB6BEDB5F4}"/>
    <dgm:cxn modelId="{13EFD5F5-455F-A147-AFFB-4596239A9F58}" type="presOf" srcId="{DEC62060-ADF0-41F6-A643-B14D482A3427}" destId="{54FB6A6F-4610-1448-9C7B-36FE4DDFE5AF}" srcOrd="0" destOrd="0" presId="urn:microsoft.com/office/officeart/2005/8/layout/default"/>
    <dgm:cxn modelId="{3945453F-55B3-9B4B-A91B-E1D5BCA1DD8A}" type="presParOf" srcId="{75D61CBF-DE20-4E4F-9552-0C3552CED98C}" destId="{C8C044C2-A04B-2145-8C5E-600A2307E951}" srcOrd="0" destOrd="0" presId="urn:microsoft.com/office/officeart/2005/8/layout/default"/>
    <dgm:cxn modelId="{E340BC6B-EAAD-7348-8FAC-53E7D64C3B97}" type="presParOf" srcId="{75D61CBF-DE20-4E4F-9552-0C3552CED98C}" destId="{98521D48-7B89-0D4C-BB45-88FE0059036D}" srcOrd="1" destOrd="0" presId="urn:microsoft.com/office/officeart/2005/8/layout/default"/>
    <dgm:cxn modelId="{EDF27572-90D1-1E40-8CC2-F65182E462BE}" type="presParOf" srcId="{75D61CBF-DE20-4E4F-9552-0C3552CED98C}" destId="{54FB6A6F-4610-1448-9C7B-36FE4DDFE5AF}" srcOrd="2" destOrd="0" presId="urn:microsoft.com/office/officeart/2005/8/layout/default"/>
    <dgm:cxn modelId="{804C2621-EE06-2B46-BE3F-9E8187A2E11A}" type="presParOf" srcId="{75D61CBF-DE20-4E4F-9552-0C3552CED98C}" destId="{7BFBB7C0-C42A-9A44-ADAC-440232B108BE}" srcOrd="3" destOrd="0" presId="urn:microsoft.com/office/officeart/2005/8/layout/default"/>
    <dgm:cxn modelId="{A5F70F81-C552-4547-97F9-B9D40EAA7B09}" type="presParOf" srcId="{75D61CBF-DE20-4E4F-9552-0C3552CED98C}" destId="{643BACA3-8482-3742-96F1-CB6A76E68951}" srcOrd="4" destOrd="0" presId="urn:microsoft.com/office/officeart/2005/8/layout/default"/>
    <dgm:cxn modelId="{81407089-CB6C-E64A-A8F0-0A932797E972}" type="presParOf" srcId="{75D61CBF-DE20-4E4F-9552-0C3552CED98C}" destId="{2EC060D9-BD17-7D4B-BEE8-E279779E0802}" srcOrd="5" destOrd="0" presId="urn:microsoft.com/office/officeart/2005/8/layout/default"/>
    <dgm:cxn modelId="{CC57E69F-965B-FA4C-9012-73CBE5488F35}" type="presParOf" srcId="{75D61CBF-DE20-4E4F-9552-0C3552CED98C}" destId="{9973185D-1FD9-A546-A416-5372851BE536}" srcOrd="6" destOrd="0" presId="urn:microsoft.com/office/officeart/2005/8/layout/default"/>
    <dgm:cxn modelId="{F9991649-E795-554C-A24C-046C452D9B98}" type="presParOf" srcId="{75D61CBF-DE20-4E4F-9552-0C3552CED98C}" destId="{196A408F-5148-3943-A1D8-3CA75A0FCDF9}" srcOrd="7" destOrd="0" presId="urn:microsoft.com/office/officeart/2005/8/layout/default"/>
    <dgm:cxn modelId="{DA08247A-0AA9-2A48-B9A8-32116B8985DC}" type="presParOf" srcId="{75D61CBF-DE20-4E4F-9552-0C3552CED98C}" destId="{882CF811-3030-4A4D-9659-358B253F4BA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E8F915-4BA4-4856-B4BE-9E2649618019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B4FF588F-2329-45BE-9D9D-6F1371B86FAA}">
      <dgm:prSet/>
      <dgm:spPr/>
      <dgm:t>
        <a:bodyPr/>
        <a:lstStyle/>
        <a:p>
          <a:pPr>
            <a:defRPr cap="all"/>
          </a:pPr>
          <a:r>
            <a:rPr lang="en-US"/>
            <a:t>Analyze your audience and purpose.</a:t>
          </a:r>
        </a:p>
      </dgm:t>
    </dgm:pt>
    <dgm:pt modelId="{BF6389CD-1FDB-44BD-830E-66BB18F0927B}" type="parTrans" cxnId="{A553263C-D91C-4ABD-B975-83759FFEF23E}">
      <dgm:prSet/>
      <dgm:spPr/>
      <dgm:t>
        <a:bodyPr/>
        <a:lstStyle/>
        <a:p>
          <a:endParaRPr lang="en-US"/>
        </a:p>
      </dgm:t>
    </dgm:pt>
    <dgm:pt modelId="{E96E18AC-094B-487C-823E-C3872C32C097}" type="sibTrans" cxnId="{A553263C-D91C-4ABD-B975-83759FFEF23E}">
      <dgm:prSet/>
      <dgm:spPr/>
      <dgm:t>
        <a:bodyPr/>
        <a:lstStyle/>
        <a:p>
          <a:endParaRPr lang="en-US"/>
        </a:p>
      </dgm:t>
    </dgm:pt>
    <dgm:pt modelId="{1F8C0020-B1E8-49A8-B96C-6A5E03308644}">
      <dgm:prSet/>
      <dgm:spPr/>
      <dgm:t>
        <a:bodyPr/>
        <a:lstStyle/>
        <a:p>
          <a:pPr>
            <a:defRPr cap="all"/>
          </a:pPr>
          <a:r>
            <a:rPr lang="en-US"/>
            <a:t>Consider multicultural readers.</a:t>
          </a:r>
        </a:p>
      </dgm:t>
    </dgm:pt>
    <dgm:pt modelId="{3965BB33-55C0-4D20-9048-117D4A51488C}" type="parTrans" cxnId="{265A8F21-499F-490A-8080-2AACA5E59D62}">
      <dgm:prSet/>
      <dgm:spPr/>
      <dgm:t>
        <a:bodyPr/>
        <a:lstStyle/>
        <a:p>
          <a:endParaRPr lang="en-US"/>
        </a:p>
      </dgm:t>
    </dgm:pt>
    <dgm:pt modelId="{96AC8712-8DE0-404F-B382-462DDB83E49D}" type="sibTrans" cxnId="{265A8F21-499F-490A-8080-2AACA5E59D62}">
      <dgm:prSet/>
      <dgm:spPr/>
      <dgm:t>
        <a:bodyPr/>
        <a:lstStyle/>
        <a:p>
          <a:endParaRPr lang="en-US"/>
        </a:p>
      </dgm:t>
    </dgm:pt>
    <dgm:pt modelId="{97FB349B-AF58-4DED-A5B0-F266A3D570C5}">
      <dgm:prSet/>
      <dgm:spPr/>
      <dgm:t>
        <a:bodyPr/>
        <a:lstStyle/>
        <a:p>
          <a:pPr>
            <a:defRPr cap="all"/>
          </a:pPr>
          <a:r>
            <a:rPr lang="en-US"/>
            <a:t>Consider your purpose.</a:t>
          </a:r>
        </a:p>
      </dgm:t>
    </dgm:pt>
    <dgm:pt modelId="{C016A160-D30C-4009-AECD-C6312CB34354}" type="parTrans" cxnId="{B8171D2B-2334-4777-8F0F-0F33E5B30E22}">
      <dgm:prSet/>
      <dgm:spPr/>
      <dgm:t>
        <a:bodyPr/>
        <a:lstStyle/>
        <a:p>
          <a:endParaRPr lang="en-US"/>
        </a:p>
      </dgm:t>
    </dgm:pt>
    <dgm:pt modelId="{ED5BD2EE-3FE7-40A3-8A17-22530EDE0741}" type="sibTrans" cxnId="{B8171D2B-2334-4777-8F0F-0F33E5B30E22}">
      <dgm:prSet/>
      <dgm:spPr/>
      <dgm:t>
        <a:bodyPr/>
        <a:lstStyle/>
        <a:p>
          <a:endParaRPr lang="en-US"/>
        </a:p>
      </dgm:t>
    </dgm:pt>
    <dgm:pt modelId="{CE0A0B58-35E5-495E-9BD3-EAC3770CC9AD}">
      <dgm:prSet/>
      <dgm:spPr/>
      <dgm:t>
        <a:bodyPr/>
        <a:lstStyle/>
        <a:p>
          <a:pPr>
            <a:defRPr cap="all"/>
          </a:pPr>
          <a:r>
            <a:rPr lang="en-US"/>
            <a:t>Determine your resources.</a:t>
          </a:r>
        </a:p>
      </dgm:t>
    </dgm:pt>
    <dgm:pt modelId="{51592854-2AF7-4EF6-A152-9C1CAD7E8B6C}" type="parTrans" cxnId="{585A8D67-89CC-4D87-A84A-B1A402818938}">
      <dgm:prSet/>
      <dgm:spPr/>
      <dgm:t>
        <a:bodyPr/>
        <a:lstStyle/>
        <a:p>
          <a:endParaRPr lang="en-US"/>
        </a:p>
      </dgm:t>
    </dgm:pt>
    <dgm:pt modelId="{66C0F23D-2306-4E94-A250-B09AEF02C475}" type="sibTrans" cxnId="{585A8D67-89CC-4D87-A84A-B1A402818938}">
      <dgm:prSet/>
      <dgm:spPr/>
      <dgm:t>
        <a:bodyPr/>
        <a:lstStyle/>
        <a:p>
          <a:endParaRPr lang="en-US"/>
        </a:p>
      </dgm:t>
    </dgm:pt>
    <dgm:pt modelId="{C362A0F2-CBC9-4EFA-8FED-86FD4CD2E673}" type="pres">
      <dgm:prSet presAssocID="{0DE8F915-4BA4-4856-B4BE-9E2649618019}" presName="root" presStyleCnt="0">
        <dgm:presLayoutVars>
          <dgm:dir/>
          <dgm:resizeHandles val="exact"/>
        </dgm:presLayoutVars>
      </dgm:prSet>
      <dgm:spPr/>
    </dgm:pt>
    <dgm:pt modelId="{8B615343-9420-4F08-90E8-1ED0A9C2018B}" type="pres">
      <dgm:prSet presAssocID="{B4FF588F-2329-45BE-9D9D-6F1371B86FAA}" presName="compNode" presStyleCnt="0"/>
      <dgm:spPr/>
    </dgm:pt>
    <dgm:pt modelId="{4D460E60-BA2C-466F-A79B-73D243802B63}" type="pres">
      <dgm:prSet presAssocID="{B4FF588F-2329-45BE-9D9D-6F1371B86FAA}" presName="iconBgRect" presStyleLbl="bgShp" presStyleIdx="0" presStyleCnt="4"/>
      <dgm:spPr/>
    </dgm:pt>
    <dgm:pt modelId="{4119C61D-1069-441A-8391-0B66ADEF3AAF}" type="pres">
      <dgm:prSet presAssocID="{B4FF588F-2329-45BE-9D9D-6F1371B86FA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dvertising"/>
        </a:ext>
      </dgm:extLst>
    </dgm:pt>
    <dgm:pt modelId="{7031BBBD-238B-4289-96B2-BBDFB4234DAD}" type="pres">
      <dgm:prSet presAssocID="{B4FF588F-2329-45BE-9D9D-6F1371B86FAA}" presName="spaceRect" presStyleCnt="0"/>
      <dgm:spPr/>
    </dgm:pt>
    <dgm:pt modelId="{D6C1445F-2BBB-4002-936E-A17419C43449}" type="pres">
      <dgm:prSet presAssocID="{B4FF588F-2329-45BE-9D9D-6F1371B86FAA}" presName="textRect" presStyleLbl="revTx" presStyleIdx="0" presStyleCnt="4">
        <dgm:presLayoutVars>
          <dgm:chMax val="1"/>
          <dgm:chPref val="1"/>
        </dgm:presLayoutVars>
      </dgm:prSet>
      <dgm:spPr/>
    </dgm:pt>
    <dgm:pt modelId="{35CB13DD-0E41-4E91-BF92-D6CF60C7C432}" type="pres">
      <dgm:prSet presAssocID="{E96E18AC-094B-487C-823E-C3872C32C097}" presName="sibTrans" presStyleCnt="0"/>
      <dgm:spPr/>
    </dgm:pt>
    <dgm:pt modelId="{3D0CA9D8-496D-4DAA-BBAC-C603B47C4EF9}" type="pres">
      <dgm:prSet presAssocID="{1F8C0020-B1E8-49A8-B96C-6A5E03308644}" presName="compNode" presStyleCnt="0"/>
      <dgm:spPr/>
    </dgm:pt>
    <dgm:pt modelId="{E385D60D-5BB2-49C5-A2DE-FAB7CEE69450}" type="pres">
      <dgm:prSet presAssocID="{1F8C0020-B1E8-49A8-B96C-6A5E03308644}" presName="iconBgRect" presStyleLbl="bgShp" presStyleIdx="1" presStyleCnt="4"/>
      <dgm:spPr/>
    </dgm:pt>
    <dgm:pt modelId="{0EB8A9ED-BDCB-4EA1-BB2E-6266DC9FA8C5}" type="pres">
      <dgm:prSet presAssocID="{1F8C0020-B1E8-49A8-B96C-6A5E0330864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C058AF0F-EAA9-48CA-9FAD-CC9C07CB6E13}" type="pres">
      <dgm:prSet presAssocID="{1F8C0020-B1E8-49A8-B96C-6A5E03308644}" presName="spaceRect" presStyleCnt="0"/>
      <dgm:spPr/>
    </dgm:pt>
    <dgm:pt modelId="{DD4FFB7D-11C5-4EFE-9BD3-69D0B4395AC5}" type="pres">
      <dgm:prSet presAssocID="{1F8C0020-B1E8-49A8-B96C-6A5E03308644}" presName="textRect" presStyleLbl="revTx" presStyleIdx="1" presStyleCnt="4">
        <dgm:presLayoutVars>
          <dgm:chMax val="1"/>
          <dgm:chPref val="1"/>
        </dgm:presLayoutVars>
      </dgm:prSet>
      <dgm:spPr/>
    </dgm:pt>
    <dgm:pt modelId="{3DBABF07-2DFB-49FF-B24F-C8F730DC66FE}" type="pres">
      <dgm:prSet presAssocID="{96AC8712-8DE0-404F-B382-462DDB83E49D}" presName="sibTrans" presStyleCnt="0"/>
      <dgm:spPr/>
    </dgm:pt>
    <dgm:pt modelId="{C08A8A09-2382-47AC-B50E-F2B0EFF10DF4}" type="pres">
      <dgm:prSet presAssocID="{97FB349B-AF58-4DED-A5B0-F266A3D570C5}" presName="compNode" presStyleCnt="0"/>
      <dgm:spPr/>
    </dgm:pt>
    <dgm:pt modelId="{91A2C237-167C-4FAD-BA80-DBC6F2668BE7}" type="pres">
      <dgm:prSet presAssocID="{97FB349B-AF58-4DED-A5B0-F266A3D570C5}" presName="iconBgRect" presStyleLbl="bgShp" presStyleIdx="2" presStyleCnt="4"/>
      <dgm:spPr/>
    </dgm:pt>
    <dgm:pt modelId="{77ADFB86-DAD9-4D3C-AF3E-CD8C8F896ED5}" type="pres">
      <dgm:prSet presAssocID="{97FB349B-AF58-4DED-A5B0-F266A3D570C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DD327945-07A8-4CA7-A744-F865EB945B0B}" type="pres">
      <dgm:prSet presAssocID="{97FB349B-AF58-4DED-A5B0-F266A3D570C5}" presName="spaceRect" presStyleCnt="0"/>
      <dgm:spPr/>
    </dgm:pt>
    <dgm:pt modelId="{181F1588-6DAA-4CB7-AE08-51B0E2E8D24C}" type="pres">
      <dgm:prSet presAssocID="{97FB349B-AF58-4DED-A5B0-F266A3D570C5}" presName="textRect" presStyleLbl="revTx" presStyleIdx="2" presStyleCnt="4">
        <dgm:presLayoutVars>
          <dgm:chMax val="1"/>
          <dgm:chPref val="1"/>
        </dgm:presLayoutVars>
      </dgm:prSet>
      <dgm:spPr/>
    </dgm:pt>
    <dgm:pt modelId="{E8D00C27-33F0-4C12-9ED4-206EB0B318B2}" type="pres">
      <dgm:prSet presAssocID="{ED5BD2EE-3FE7-40A3-8A17-22530EDE0741}" presName="sibTrans" presStyleCnt="0"/>
      <dgm:spPr/>
    </dgm:pt>
    <dgm:pt modelId="{F7A76A0F-5194-4CBB-AD02-E7AE637DADAA}" type="pres">
      <dgm:prSet presAssocID="{CE0A0B58-35E5-495E-9BD3-EAC3770CC9AD}" presName="compNode" presStyleCnt="0"/>
      <dgm:spPr/>
    </dgm:pt>
    <dgm:pt modelId="{A78CC13A-40BF-4699-8E05-C18A415C006B}" type="pres">
      <dgm:prSet presAssocID="{CE0A0B58-35E5-495E-9BD3-EAC3770CC9AD}" presName="iconBgRect" presStyleLbl="bgShp" presStyleIdx="3" presStyleCnt="4"/>
      <dgm:spPr/>
    </dgm:pt>
    <dgm:pt modelId="{6CF49D20-9347-496A-A6D7-5FD86AC591E7}" type="pres">
      <dgm:prSet presAssocID="{CE0A0B58-35E5-495E-9BD3-EAC3770CC9A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 on Shelf"/>
        </a:ext>
      </dgm:extLst>
    </dgm:pt>
    <dgm:pt modelId="{DAC9A71D-D916-40E8-9A73-07680EF94A05}" type="pres">
      <dgm:prSet presAssocID="{CE0A0B58-35E5-495E-9BD3-EAC3770CC9AD}" presName="spaceRect" presStyleCnt="0"/>
      <dgm:spPr/>
    </dgm:pt>
    <dgm:pt modelId="{A38AF604-8568-4D60-A64F-7E7870B87244}" type="pres">
      <dgm:prSet presAssocID="{CE0A0B58-35E5-495E-9BD3-EAC3770CC9A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65A8F21-499F-490A-8080-2AACA5E59D62}" srcId="{0DE8F915-4BA4-4856-B4BE-9E2649618019}" destId="{1F8C0020-B1E8-49A8-B96C-6A5E03308644}" srcOrd="1" destOrd="0" parTransId="{3965BB33-55C0-4D20-9048-117D4A51488C}" sibTransId="{96AC8712-8DE0-404F-B382-462DDB83E49D}"/>
    <dgm:cxn modelId="{B8171D2B-2334-4777-8F0F-0F33E5B30E22}" srcId="{0DE8F915-4BA4-4856-B4BE-9E2649618019}" destId="{97FB349B-AF58-4DED-A5B0-F266A3D570C5}" srcOrd="2" destOrd="0" parTransId="{C016A160-D30C-4009-AECD-C6312CB34354}" sibTransId="{ED5BD2EE-3FE7-40A3-8A17-22530EDE0741}"/>
    <dgm:cxn modelId="{A553263C-D91C-4ABD-B975-83759FFEF23E}" srcId="{0DE8F915-4BA4-4856-B4BE-9E2649618019}" destId="{B4FF588F-2329-45BE-9D9D-6F1371B86FAA}" srcOrd="0" destOrd="0" parTransId="{BF6389CD-1FDB-44BD-830E-66BB18F0927B}" sibTransId="{E96E18AC-094B-487C-823E-C3872C32C097}"/>
    <dgm:cxn modelId="{245F9D64-5732-4AED-B9F4-7297154D9D1B}" type="presOf" srcId="{CE0A0B58-35E5-495E-9BD3-EAC3770CC9AD}" destId="{A38AF604-8568-4D60-A64F-7E7870B87244}" srcOrd="0" destOrd="0" presId="urn:microsoft.com/office/officeart/2018/5/layout/IconCircleLabelList"/>
    <dgm:cxn modelId="{585A8D67-89CC-4D87-A84A-B1A402818938}" srcId="{0DE8F915-4BA4-4856-B4BE-9E2649618019}" destId="{CE0A0B58-35E5-495E-9BD3-EAC3770CC9AD}" srcOrd="3" destOrd="0" parTransId="{51592854-2AF7-4EF6-A152-9C1CAD7E8B6C}" sibTransId="{66C0F23D-2306-4E94-A250-B09AEF02C475}"/>
    <dgm:cxn modelId="{F0B02569-0C43-4A21-B27A-74A3A5154856}" type="presOf" srcId="{1F8C0020-B1E8-49A8-B96C-6A5E03308644}" destId="{DD4FFB7D-11C5-4EFE-9BD3-69D0B4395AC5}" srcOrd="0" destOrd="0" presId="urn:microsoft.com/office/officeart/2018/5/layout/IconCircleLabelList"/>
    <dgm:cxn modelId="{E3006F89-EE18-4970-91F9-57CE4A8804E4}" type="presOf" srcId="{97FB349B-AF58-4DED-A5B0-F266A3D570C5}" destId="{181F1588-6DAA-4CB7-AE08-51B0E2E8D24C}" srcOrd="0" destOrd="0" presId="urn:microsoft.com/office/officeart/2018/5/layout/IconCircleLabelList"/>
    <dgm:cxn modelId="{23EECE9D-2976-4384-9AF8-796A2202F20B}" type="presOf" srcId="{B4FF588F-2329-45BE-9D9D-6F1371B86FAA}" destId="{D6C1445F-2BBB-4002-936E-A17419C43449}" srcOrd="0" destOrd="0" presId="urn:microsoft.com/office/officeart/2018/5/layout/IconCircleLabelList"/>
    <dgm:cxn modelId="{CC354BB5-AB41-41A6-A5E3-47C84BCCC959}" type="presOf" srcId="{0DE8F915-4BA4-4856-B4BE-9E2649618019}" destId="{C362A0F2-CBC9-4EFA-8FED-86FD4CD2E673}" srcOrd="0" destOrd="0" presId="urn:microsoft.com/office/officeart/2018/5/layout/IconCircleLabelList"/>
    <dgm:cxn modelId="{D3572D03-F639-446F-8AD4-0178C1F03E48}" type="presParOf" srcId="{C362A0F2-CBC9-4EFA-8FED-86FD4CD2E673}" destId="{8B615343-9420-4F08-90E8-1ED0A9C2018B}" srcOrd="0" destOrd="0" presId="urn:microsoft.com/office/officeart/2018/5/layout/IconCircleLabelList"/>
    <dgm:cxn modelId="{9A5E33C1-F7AC-4D44-A4F5-688F0C17252D}" type="presParOf" srcId="{8B615343-9420-4F08-90E8-1ED0A9C2018B}" destId="{4D460E60-BA2C-466F-A79B-73D243802B63}" srcOrd="0" destOrd="0" presId="urn:microsoft.com/office/officeart/2018/5/layout/IconCircleLabelList"/>
    <dgm:cxn modelId="{9B6A6787-D231-478B-956A-8CAAAD379D5A}" type="presParOf" srcId="{8B615343-9420-4F08-90E8-1ED0A9C2018B}" destId="{4119C61D-1069-441A-8391-0B66ADEF3AAF}" srcOrd="1" destOrd="0" presId="urn:microsoft.com/office/officeart/2018/5/layout/IconCircleLabelList"/>
    <dgm:cxn modelId="{D7F70844-22C2-4321-8A62-0BA624FA94AA}" type="presParOf" srcId="{8B615343-9420-4F08-90E8-1ED0A9C2018B}" destId="{7031BBBD-238B-4289-96B2-BBDFB4234DAD}" srcOrd="2" destOrd="0" presId="urn:microsoft.com/office/officeart/2018/5/layout/IconCircleLabelList"/>
    <dgm:cxn modelId="{3370BFA6-6A92-48D9-A964-4F3E3D8FD189}" type="presParOf" srcId="{8B615343-9420-4F08-90E8-1ED0A9C2018B}" destId="{D6C1445F-2BBB-4002-936E-A17419C43449}" srcOrd="3" destOrd="0" presId="urn:microsoft.com/office/officeart/2018/5/layout/IconCircleLabelList"/>
    <dgm:cxn modelId="{D0711D7B-479E-4178-A4CE-3F2DCA78697B}" type="presParOf" srcId="{C362A0F2-CBC9-4EFA-8FED-86FD4CD2E673}" destId="{35CB13DD-0E41-4E91-BF92-D6CF60C7C432}" srcOrd="1" destOrd="0" presId="urn:microsoft.com/office/officeart/2018/5/layout/IconCircleLabelList"/>
    <dgm:cxn modelId="{D64E502E-82E7-40D8-B189-DD75237CD867}" type="presParOf" srcId="{C362A0F2-CBC9-4EFA-8FED-86FD4CD2E673}" destId="{3D0CA9D8-496D-4DAA-BBAC-C603B47C4EF9}" srcOrd="2" destOrd="0" presId="urn:microsoft.com/office/officeart/2018/5/layout/IconCircleLabelList"/>
    <dgm:cxn modelId="{B20BC90E-29D9-48A0-BFE3-845AFA48B882}" type="presParOf" srcId="{3D0CA9D8-496D-4DAA-BBAC-C603B47C4EF9}" destId="{E385D60D-5BB2-49C5-A2DE-FAB7CEE69450}" srcOrd="0" destOrd="0" presId="urn:microsoft.com/office/officeart/2018/5/layout/IconCircleLabelList"/>
    <dgm:cxn modelId="{F9583402-5141-4ADA-BB20-A4103C6F103B}" type="presParOf" srcId="{3D0CA9D8-496D-4DAA-BBAC-C603B47C4EF9}" destId="{0EB8A9ED-BDCB-4EA1-BB2E-6266DC9FA8C5}" srcOrd="1" destOrd="0" presId="urn:microsoft.com/office/officeart/2018/5/layout/IconCircleLabelList"/>
    <dgm:cxn modelId="{4579B4CB-5217-412D-83AE-14856E533967}" type="presParOf" srcId="{3D0CA9D8-496D-4DAA-BBAC-C603B47C4EF9}" destId="{C058AF0F-EAA9-48CA-9FAD-CC9C07CB6E13}" srcOrd="2" destOrd="0" presId="urn:microsoft.com/office/officeart/2018/5/layout/IconCircleLabelList"/>
    <dgm:cxn modelId="{C69BB525-2DB3-4B3A-A157-D296C16BBFC7}" type="presParOf" srcId="{3D0CA9D8-496D-4DAA-BBAC-C603B47C4EF9}" destId="{DD4FFB7D-11C5-4EFE-9BD3-69D0B4395AC5}" srcOrd="3" destOrd="0" presId="urn:microsoft.com/office/officeart/2018/5/layout/IconCircleLabelList"/>
    <dgm:cxn modelId="{28945631-C74B-42AC-A13D-E0086AFF00A2}" type="presParOf" srcId="{C362A0F2-CBC9-4EFA-8FED-86FD4CD2E673}" destId="{3DBABF07-2DFB-49FF-B24F-C8F730DC66FE}" srcOrd="3" destOrd="0" presId="urn:microsoft.com/office/officeart/2018/5/layout/IconCircleLabelList"/>
    <dgm:cxn modelId="{6057DA33-13E5-44B1-88D5-1C5400FA8536}" type="presParOf" srcId="{C362A0F2-CBC9-4EFA-8FED-86FD4CD2E673}" destId="{C08A8A09-2382-47AC-B50E-F2B0EFF10DF4}" srcOrd="4" destOrd="0" presId="urn:microsoft.com/office/officeart/2018/5/layout/IconCircleLabelList"/>
    <dgm:cxn modelId="{56709ECC-7942-40C1-B861-3E911B319546}" type="presParOf" srcId="{C08A8A09-2382-47AC-B50E-F2B0EFF10DF4}" destId="{91A2C237-167C-4FAD-BA80-DBC6F2668BE7}" srcOrd="0" destOrd="0" presId="urn:microsoft.com/office/officeart/2018/5/layout/IconCircleLabelList"/>
    <dgm:cxn modelId="{691FF6CE-73E7-4888-A8D1-D07E3CF07768}" type="presParOf" srcId="{C08A8A09-2382-47AC-B50E-F2B0EFF10DF4}" destId="{77ADFB86-DAD9-4D3C-AF3E-CD8C8F896ED5}" srcOrd="1" destOrd="0" presId="urn:microsoft.com/office/officeart/2018/5/layout/IconCircleLabelList"/>
    <dgm:cxn modelId="{AB0F2804-F705-45FF-BE66-52A609383BB0}" type="presParOf" srcId="{C08A8A09-2382-47AC-B50E-F2B0EFF10DF4}" destId="{DD327945-07A8-4CA7-A744-F865EB945B0B}" srcOrd="2" destOrd="0" presId="urn:microsoft.com/office/officeart/2018/5/layout/IconCircleLabelList"/>
    <dgm:cxn modelId="{E3C54CDE-5A70-4110-A839-1D6AA0DE7696}" type="presParOf" srcId="{C08A8A09-2382-47AC-B50E-F2B0EFF10DF4}" destId="{181F1588-6DAA-4CB7-AE08-51B0E2E8D24C}" srcOrd="3" destOrd="0" presId="urn:microsoft.com/office/officeart/2018/5/layout/IconCircleLabelList"/>
    <dgm:cxn modelId="{B98A7BCE-0EE8-40B4-BFB0-9C16A3C5EE5C}" type="presParOf" srcId="{C362A0F2-CBC9-4EFA-8FED-86FD4CD2E673}" destId="{E8D00C27-33F0-4C12-9ED4-206EB0B318B2}" srcOrd="5" destOrd="0" presId="urn:microsoft.com/office/officeart/2018/5/layout/IconCircleLabelList"/>
    <dgm:cxn modelId="{BF440425-9DCC-4ABE-A3CB-4AB293E6CC08}" type="presParOf" srcId="{C362A0F2-CBC9-4EFA-8FED-86FD4CD2E673}" destId="{F7A76A0F-5194-4CBB-AD02-E7AE637DADAA}" srcOrd="6" destOrd="0" presId="urn:microsoft.com/office/officeart/2018/5/layout/IconCircleLabelList"/>
    <dgm:cxn modelId="{0EE3FB78-96A9-4F24-B798-1F748A158928}" type="presParOf" srcId="{F7A76A0F-5194-4CBB-AD02-E7AE637DADAA}" destId="{A78CC13A-40BF-4699-8E05-C18A415C006B}" srcOrd="0" destOrd="0" presId="urn:microsoft.com/office/officeart/2018/5/layout/IconCircleLabelList"/>
    <dgm:cxn modelId="{5FEDB837-F7BA-455D-B09E-CED30B16C236}" type="presParOf" srcId="{F7A76A0F-5194-4CBB-AD02-E7AE637DADAA}" destId="{6CF49D20-9347-496A-A6D7-5FD86AC591E7}" srcOrd="1" destOrd="0" presId="urn:microsoft.com/office/officeart/2018/5/layout/IconCircleLabelList"/>
    <dgm:cxn modelId="{02096A05-B939-4A2A-A1ED-376FF842B62D}" type="presParOf" srcId="{F7A76A0F-5194-4CBB-AD02-E7AE637DADAA}" destId="{DAC9A71D-D916-40E8-9A73-07680EF94A05}" srcOrd="2" destOrd="0" presId="urn:microsoft.com/office/officeart/2018/5/layout/IconCircleLabelList"/>
    <dgm:cxn modelId="{534368B1-7A90-41A5-8329-23D248C89B5D}" type="presParOf" srcId="{F7A76A0F-5194-4CBB-AD02-E7AE637DADAA}" destId="{A38AF604-8568-4D60-A64F-7E7870B8724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B812A6-558C-425A-9BCB-D7F96705552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31701BE-E1AB-404D-AD86-E4391024157A}">
      <dgm:prSet/>
      <dgm:spPr/>
      <dgm:t>
        <a:bodyPr/>
        <a:lstStyle/>
        <a:p>
          <a:r>
            <a:rPr lang="en-US"/>
            <a:t>proximity</a:t>
          </a:r>
        </a:p>
      </dgm:t>
    </dgm:pt>
    <dgm:pt modelId="{3982864F-8116-4828-8CD4-DB497622CD02}" type="parTrans" cxnId="{CDD6461D-34F5-41DF-9E22-6B1185116B45}">
      <dgm:prSet/>
      <dgm:spPr/>
      <dgm:t>
        <a:bodyPr/>
        <a:lstStyle/>
        <a:p>
          <a:endParaRPr lang="en-US"/>
        </a:p>
      </dgm:t>
    </dgm:pt>
    <dgm:pt modelId="{AA5075FE-BE4D-466E-9F0E-5A93F778FBE7}" type="sibTrans" cxnId="{CDD6461D-34F5-41DF-9E22-6B1185116B45}">
      <dgm:prSet/>
      <dgm:spPr/>
      <dgm:t>
        <a:bodyPr/>
        <a:lstStyle/>
        <a:p>
          <a:endParaRPr lang="en-US"/>
        </a:p>
      </dgm:t>
    </dgm:pt>
    <dgm:pt modelId="{F020EAE2-D6E6-475A-8447-0B19079B9A2C}">
      <dgm:prSet/>
      <dgm:spPr/>
      <dgm:t>
        <a:bodyPr/>
        <a:lstStyle/>
        <a:p>
          <a:r>
            <a:rPr lang="en-US"/>
            <a:t>alignment</a:t>
          </a:r>
        </a:p>
      </dgm:t>
    </dgm:pt>
    <dgm:pt modelId="{E5005353-1C9F-4614-8F42-684F47D38DFA}" type="parTrans" cxnId="{3A2782F0-348C-467E-BF55-514458B16171}">
      <dgm:prSet/>
      <dgm:spPr/>
      <dgm:t>
        <a:bodyPr/>
        <a:lstStyle/>
        <a:p>
          <a:endParaRPr lang="en-US"/>
        </a:p>
      </dgm:t>
    </dgm:pt>
    <dgm:pt modelId="{886051FA-49C0-4CB1-B920-865FA95797F3}" type="sibTrans" cxnId="{3A2782F0-348C-467E-BF55-514458B16171}">
      <dgm:prSet/>
      <dgm:spPr/>
      <dgm:t>
        <a:bodyPr/>
        <a:lstStyle/>
        <a:p>
          <a:endParaRPr lang="en-US"/>
        </a:p>
      </dgm:t>
    </dgm:pt>
    <dgm:pt modelId="{E036E4FE-BED8-4CDC-ABF6-0C1F8C3627E2}">
      <dgm:prSet/>
      <dgm:spPr/>
      <dgm:t>
        <a:bodyPr/>
        <a:lstStyle/>
        <a:p>
          <a:r>
            <a:rPr lang="en-US"/>
            <a:t>repetition</a:t>
          </a:r>
        </a:p>
      </dgm:t>
    </dgm:pt>
    <dgm:pt modelId="{0199363B-FA4E-4ED0-9E38-F3EA51296A1D}" type="parTrans" cxnId="{B14A1F59-CD2D-46D2-824C-F30A0DF7FE16}">
      <dgm:prSet/>
      <dgm:spPr/>
      <dgm:t>
        <a:bodyPr/>
        <a:lstStyle/>
        <a:p>
          <a:endParaRPr lang="en-US"/>
        </a:p>
      </dgm:t>
    </dgm:pt>
    <dgm:pt modelId="{37B0A35C-46FB-4CFE-B116-09882522981D}" type="sibTrans" cxnId="{B14A1F59-CD2D-46D2-824C-F30A0DF7FE16}">
      <dgm:prSet/>
      <dgm:spPr/>
      <dgm:t>
        <a:bodyPr/>
        <a:lstStyle/>
        <a:p>
          <a:endParaRPr lang="en-US"/>
        </a:p>
      </dgm:t>
    </dgm:pt>
    <dgm:pt modelId="{4C337469-A6C6-41E2-89F1-A17BDA2D1379}">
      <dgm:prSet/>
      <dgm:spPr/>
      <dgm:t>
        <a:bodyPr/>
        <a:lstStyle/>
        <a:p>
          <a:r>
            <a:rPr lang="en-US"/>
            <a:t>contrast</a:t>
          </a:r>
        </a:p>
      </dgm:t>
    </dgm:pt>
    <dgm:pt modelId="{9B63778C-606E-4A3E-A039-A117B251CFF5}" type="parTrans" cxnId="{752D5955-21D4-4C90-8773-C627F24FCE24}">
      <dgm:prSet/>
      <dgm:spPr/>
      <dgm:t>
        <a:bodyPr/>
        <a:lstStyle/>
        <a:p>
          <a:endParaRPr lang="en-US"/>
        </a:p>
      </dgm:t>
    </dgm:pt>
    <dgm:pt modelId="{F16FACB9-CD52-4369-BCC5-E63B20867BB8}" type="sibTrans" cxnId="{752D5955-21D4-4C90-8773-C627F24FCE24}">
      <dgm:prSet/>
      <dgm:spPr/>
      <dgm:t>
        <a:bodyPr/>
        <a:lstStyle/>
        <a:p>
          <a:endParaRPr lang="en-US"/>
        </a:p>
      </dgm:t>
    </dgm:pt>
    <dgm:pt modelId="{F72C6361-45A8-7745-B906-C6E344531976}" type="pres">
      <dgm:prSet presAssocID="{A3B812A6-558C-425A-9BCB-D7F96705552B}" presName="linear" presStyleCnt="0">
        <dgm:presLayoutVars>
          <dgm:animLvl val="lvl"/>
          <dgm:resizeHandles val="exact"/>
        </dgm:presLayoutVars>
      </dgm:prSet>
      <dgm:spPr/>
    </dgm:pt>
    <dgm:pt modelId="{DEBBB23A-5DA5-3D44-AD12-0B5B07DDBB38}" type="pres">
      <dgm:prSet presAssocID="{031701BE-E1AB-404D-AD86-E4391024157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160D18C-B5D3-0A44-B9BD-6E5BAF965EA5}" type="pres">
      <dgm:prSet presAssocID="{AA5075FE-BE4D-466E-9F0E-5A93F778FBE7}" presName="spacer" presStyleCnt="0"/>
      <dgm:spPr/>
    </dgm:pt>
    <dgm:pt modelId="{4A9493B1-18DE-3144-88E6-C7F9C2BB9291}" type="pres">
      <dgm:prSet presAssocID="{F020EAE2-D6E6-475A-8447-0B19079B9A2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A2D9220-30CA-6940-B982-208370C2E0BD}" type="pres">
      <dgm:prSet presAssocID="{886051FA-49C0-4CB1-B920-865FA95797F3}" presName="spacer" presStyleCnt="0"/>
      <dgm:spPr/>
    </dgm:pt>
    <dgm:pt modelId="{DFEC7EE4-DD32-CD4F-8F13-BF77D6DAB73A}" type="pres">
      <dgm:prSet presAssocID="{E036E4FE-BED8-4CDC-ABF6-0C1F8C3627E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3E53DFC-BF70-E841-A75A-C9151ECBA30B}" type="pres">
      <dgm:prSet presAssocID="{37B0A35C-46FB-4CFE-B116-09882522981D}" presName="spacer" presStyleCnt="0"/>
      <dgm:spPr/>
    </dgm:pt>
    <dgm:pt modelId="{CC0FECF0-7F3D-0C4A-9E75-C4FE51D40112}" type="pres">
      <dgm:prSet presAssocID="{4C337469-A6C6-41E2-89F1-A17BDA2D137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B6D4706-3798-9A4F-A583-D8EA33ED050A}" type="presOf" srcId="{4C337469-A6C6-41E2-89F1-A17BDA2D1379}" destId="{CC0FECF0-7F3D-0C4A-9E75-C4FE51D40112}" srcOrd="0" destOrd="0" presId="urn:microsoft.com/office/officeart/2005/8/layout/vList2"/>
    <dgm:cxn modelId="{CDD6461D-34F5-41DF-9E22-6B1185116B45}" srcId="{A3B812A6-558C-425A-9BCB-D7F96705552B}" destId="{031701BE-E1AB-404D-AD86-E4391024157A}" srcOrd="0" destOrd="0" parTransId="{3982864F-8116-4828-8CD4-DB497622CD02}" sibTransId="{AA5075FE-BE4D-466E-9F0E-5A93F778FBE7}"/>
    <dgm:cxn modelId="{24E2A23C-9EE2-AB44-943C-D1206FC43500}" type="presOf" srcId="{E036E4FE-BED8-4CDC-ABF6-0C1F8C3627E2}" destId="{DFEC7EE4-DD32-CD4F-8F13-BF77D6DAB73A}" srcOrd="0" destOrd="0" presId="urn:microsoft.com/office/officeart/2005/8/layout/vList2"/>
    <dgm:cxn modelId="{752D5955-21D4-4C90-8773-C627F24FCE24}" srcId="{A3B812A6-558C-425A-9BCB-D7F96705552B}" destId="{4C337469-A6C6-41E2-89F1-A17BDA2D1379}" srcOrd="3" destOrd="0" parTransId="{9B63778C-606E-4A3E-A039-A117B251CFF5}" sibTransId="{F16FACB9-CD52-4369-BCC5-E63B20867BB8}"/>
    <dgm:cxn modelId="{B14A1F59-CD2D-46D2-824C-F30A0DF7FE16}" srcId="{A3B812A6-558C-425A-9BCB-D7F96705552B}" destId="{E036E4FE-BED8-4CDC-ABF6-0C1F8C3627E2}" srcOrd="2" destOrd="0" parTransId="{0199363B-FA4E-4ED0-9E38-F3EA51296A1D}" sibTransId="{37B0A35C-46FB-4CFE-B116-09882522981D}"/>
    <dgm:cxn modelId="{CE99AB99-AADC-DB44-8235-55DFFDDEB364}" type="presOf" srcId="{F020EAE2-D6E6-475A-8447-0B19079B9A2C}" destId="{4A9493B1-18DE-3144-88E6-C7F9C2BB9291}" srcOrd="0" destOrd="0" presId="urn:microsoft.com/office/officeart/2005/8/layout/vList2"/>
    <dgm:cxn modelId="{D52C3BAB-B904-BA40-9438-C9EAE2CC3779}" type="presOf" srcId="{031701BE-E1AB-404D-AD86-E4391024157A}" destId="{DEBBB23A-5DA5-3D44-AD12-0B5B07DDBB38}" srcOrd="0" destOrd="0" presId="urn:microsoft.com/office/officeart/2005/8/layout/vList2"/>
    <dgm:cxn modelId="{D88206B1-128E-234C-995F-A527C4098877}" type="presOf" srcId="{A3B812A6-558C-425A-9BCB-D7F96705552B}" destId="{F72C6361-45A8-7745-B906-C6E344531976}" srcOrd="0" destOrd="0" presId="urn:microsoft.com/office/officeart/2005/8/layout/vList2"/>
    <dgm:cxn modelId="{3A2782F0-348C-467E-BF55-514458B16171}" srcId="{A3B812A6-558C-425A-9BCB-D7F96705552B}" destId="{F020EAE2-D6E6-475A-8447-0B19079B9A2C}" srcOrd="1" destOrd="0" parTransId="{E5005353-1C9F-4614-8F42-684F47D38DFA}" sibTransId="{886051FA-49C0-4CB1-B920-865FA95797F3}"/>
    <dgm:cxn modelId="{BCF3C5E8-DCA9-4C4D-AD88-C88DE2871690}" type="presParOf" srcId="{F72C6361-45A8-7745-B906-C6E344531976}" destId="{DEBBB23A-5DA5-3D44-AD12-0B5B07DDBB38}" srcOrd="0" destOrd="0" presId="urn:microsoft.com/office/officeart/2005/8/layout/vList2"/>
    <dgm:cxn modelId="{8AC12974-87AA-524E-AE78-8421FF1419E6}" type="presParOf" srcId="{F72C6361-45A8-7745-B906-C6E344531976}" destId="{5160D18C-B5D3-0A44-B9BD-6E5BAF965EA5}" srcOrd="1" destOrd="0" presId="urn:microsoft.com/office/officeart/2005/8/layout/vList2"/>
    <dgm:cxn modelId="{A6B1E645-92A2-AF47-B1B1-839303131A18}" type="presParOf" srcId="{F72C6361-45A8-7745-B906-C6E344531976}" destId="{4A9493B1-18DE-3144-88E6-C7F9C2BB9291}" srcOrd="2" destOrd="0" presId="urn:microsoft.com/office/officeart/2005/8/layout/vList2"/>
    <dgm:cxn modelId="{07A8D38D-7E79-D344-AF8A-FD2612CF857B}" type="presParOf" srcId="{F72C6361-45A8-7745-B906-C6E344531976}" destId="{EA2D9220-30CA-6940-B982-208370C2E0BD}" srcOrd="3" destOrd="0" presId="urn:microsoft.com/office/officeart/2005/8/layout/vList2"/>
    <dgm:cxn modelId="{1A3B42A5-F44B-6940-8036-0430FF404558}" type="presParOf" srcId="{F72C6361-45A8-7745-B906-C6E344531976}" destId="{DFEC7EE4-DD32-CD4F-8F13-BF77D6DAB73A}" srcOrd="4" destOrd="0" presId="urn:microsoft.com/office/officeart/2005/8/layout/vList2"/>
    <dgm:cxn modelId="{FBD3BBA3-1F67-9542-BCA0-BBFF4EE81C7F}" type="presParOf" srcId="{F72C6361-45A8-7745-B906-C6E344531976}" destId="{83E53DFC-BF70-E841-A75A-C9151ECBA30B}" srcOrd="5" destOrd="0" presId="urn:microsoft.com/office/officeart/2005/8/layout/vList2"/>
    <dgm:cxn modelId="{36DE733E-FC29-7F42-BCA0-9ABD39DE62D1}" type="presParOf" srcId="{F72C6361-45A8-7745-B906-C6E344531976}" destId="{CC0FECF0-7F3D-0C4A-9E75-C4FE51D4011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33A145-E1F1-4F5A-8FC0-98079B5F3535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A35F8CC-FFDD-4E7D-93A8-DAF0E5398E0B}">
      <dgm:prSet/>
      <dgm:spPr/>
      <dgm:t>
        <a:bodyPr/>
        <a:lstStyle/>
        <a:p>
          <a:r>
            <a:rPr lang="en-US"/>
            <a:t>typefaces</a:t>
          </a:r>
        </a:p>
      </dgm:t>
    </dgm:pt>
    <dgm:pt modelId="{1C7384B4-6CC6-426C-89F2-AAE0AAB06E65}" type="parTrans" cxnId="{9664B8CF-8603-4C05-9D60-41311072F1BD}">
      <dgm:prSet/>
      <dgm:spPr/>
      <dgm:t>
        <a:bodyPr/>
        <a:lstStyle/>
        <a:p>
          <a:endParaRPr lang="en-US"/>
        </a:p>
      </dgm:t>
    </dgm:pt>
    <dgm:pt modelId="{F1685C40-D14E-4A2D-96B1-4F9ACB088AB9}" type="sibTrans" cxnId="{9664B8CF-8603-4C05-9D60-41311072F1BD}">
      <dgm:prSet/>
      <dgm:spPr/>
      <dgm:t>
        <a:bodyPr/>
        <a:lstStyle/>
        <a:p>
          <a:endParaRPr lang="en-US"/>
        </a:p>
      </dgm:t>
    </dgm:pt>
    <dgm:pt modelId="{7A724484-BA09-4E5D-A04E-751FEF421F49}">
      <dgm:prSet/>
      <dgm:spPr/>
      <dgm:t>
        <a:bodyPr/>
        <a:lstStyle/>
        <a:p>
          <a:r>
            <a:rPr lang="en-US"/>
            <a:t>type families</a:t>
          </a:r>
        </a:p>
      </dgm:t>
    </dgm:pt>
    <dgm:pt modelId="{05CAA768-72A9-4BC4-B16D-DA8DEA32421D}" type="parTrans" cxnId="{5DC46F56-C0E1-4565-AA61-A2A0018B0385}">
      <dgm:prSet/>
      <dgm:spPr/>
      <dgm:t>
        <a:bodyPr/>
        <a:lstStyle/>
        <a:p>
          <a:endParaRPr lang="en-US"/>
        </a:p>
      </dgm:t>
    </dgm:pt>
    <dgm:pt modelId="{699B6F19-F362-42BB-9A8F-5CB494D33E49}" type="sibTrans" cxnId="{5DC46F56-C0E1-4565-AA61-A2A0018B0385}">
      <dgm:prSet/>
      <dgm:spPr/>
      <dgm:t>
        <a:bodyPr/>
        <a:lstStyle/>
        <a:p>
          <a:endParaRPr lang="en-US"/>
        </a:p>
      </dgm:t>
    </dgm:pt>
    <dgm:pt modelId="{9BB1D495-F689-4F7F-BD22-2DBE64D4D752}">
      <dgm:prSet/>
      <dgm:spPr/>
      <dgm:t>
        <a:bodyPr/>
        <a:lstStyle/>
        <a:p>
          <a:r>
            <a:rPr lang="en-US"/>
            <a:t>case</a:t>
          </a:r>
        </a:p>
      </dgm:t>
    </dgm:pt>
    <dgm:pt modelId="{0B9A0504-B211-4CB8-A427-DEC38D530386}" type="parTrans" cxnId="{A1EA3609-FAB6-4B3E-958E-CBC305823174}">
      <dgm:prSet/>
      <dgm:spPr/>
      <dgm:t>
        <a:bodyPr/>
        <a:lstStyle/>
        <a:p>
          <a:endParaRPr lang="en-US"/>
        </a:p>
      </dgm:t>
    </dgm:pt>
    <dgm:pt modelId="{9CEBCD16-16A5-4343-854F-1C2746C7D334}" type="sibTrans" cxnId="{A1EA3609-FAB6-4B3E-958E-CBC305823174}">
      <dgm:prSet/>
      <dgm:spPr/>
      <dgm:t>
        <a:bodyPr/>
        <a:lstStyle/>
        <a:p>
          <a:endParaRPr lang="en-US"/>
        </a:p>
      </dgm:t>
    </dgm:pt>
    <dgm:pt modelId="{5369AF90-D52F-4B97-887C-66215028C36C}">
      <dgm:prSet/>
      <dgm:spPr/>
      <dgm:t>
        <a:bodyPr/>
        <a:lstStyle/>
        <a:p>
          <a:r>
            <a:rPr lang="en-US"/>
            <a:t>type size</a:t>
          </a:r>
        </a:p>
      </dgm:t>
    </dgm:pt>
    <dgm:pt modelId="{95398A3A-56C6-440C-920A-2445CAC8825B}" type="parTrans" cxnId="{F7688961-06EB-4F09-BD2B-76D4C113EDBE}">
      <dgm:prSet/>
      <dgm:spPr/>
      <dgm:t>
        <a:bodyPr/>
        <a:lstStyle/>
        <a:p>
          <a:endParaRPr lang="en-US"/>
        </a:p>
      </dgm:t>
    </dgm:pt>
    <dgm:pt modelId="{5A09ADF4-0ED8-456F-9313-F7088B2F61B1}" type="sibTrans" cxnId="{F7688961-06EB-4F09-BD2B-76D4C113EDBE}">
      <dgm:prSet/>
      <dgm:spPr/>
      <dgm:t>
        <a:bodyPr/>
        <a:lstStyle/>
        <a:p>
          <a:endParaRPr lang="en-US"/>
        </a:p>
      </dgm:t>
    </dgm:pt>
    <dgm:pt modelId="{98A8C450-88C2-4C61-A5AA-6F2B83B8F084}">
      <dgm:prSet/>
      <dgm:spPr/>
      <dgm:t>
        <a:bodyPr/>
        <a:lstStyle/>
        <a:p>
          <a:r>
            <a:rPr lang="en-US"/>
            <a:t>line length</a:t>
          </a:r>
        </a:p>
      </dgm:t>
    </dgm:pt>
    <dgm:pt modelId="{DC00DBB1-A6ED-4843-A07F-3625A299D8DB}" type="parTrans" cxnId="{EFC0CA22-9CB1-4F74-B062-6D730F94A2B8}">
      <dgm:prSet/>
      <dgm:spPr/>
      <dgm:t>
        <a:bodyPr/>
        <a:lstStyle/>
        <a:p>
          <a:endParaRPr lang="en-US"/>
        </a:p>
      </dgm:t>
    </dgm:pt>
    <dgm:pt modelId="{0801DEE3-5D4A-4F50-B328-0D0B0B864776}" type="sibTrans" cxnId="{EFC0CA22-9CB1-4F74-B062-6D730F94A2B8}">
      <dgm:prSet/>
      <dgm:spPr/>
      <dgm:t>
        <a:bodyPr/>
        <a:lstStyle/>
        <a:p>
          <a:endParaRPr lang="en-US"/>
        </a:p>
      </dgm:t>
    </dgm:pt>
    <dgm:pt modelId="{9BF1EDB7-800C-41D3-962A-FFA0443A5EFD}">
      <dgm:prSet/>
      <dgm:spPr/>
      <dgm:t>
        <a:bodyPr/>
        <a:lstStyle/>
        <a:p>
          <a:r>
            <a:rPr lang="en-US" dirty="0"/>
            <a:t>line spacing</a:t>
          </a:r>
        </a:p>
      </dgm:t>
    </dgm:pt>
    <dgm:pt modelId="{458E0D50-F8F5-41A6-B600-B6AA295CB072}" type="parTrans" cxnId="{0E04FC1D-8953-46A9-8F46-ABC59EB13771}">
      <dgm:prSet/>
      <dgm:spPr/>
      <dgm:t>
        <a:bodyPr/>
        <a:lstStyle/>
        <a:p>
          <a:endParaRPr lang="en-US"/>
        </a:p>
      </dgm:t>
    </dgm:pt>
    <dgm:pt modelId="{D10F7B4F-10DD-4CC2-8FB2-CAC7310BE130}" type="sibTrans" cxnId="{0E04FC1D-8953-46A9-8F46-ABC59EB13771}">
      <dgm:prSet/>
      <dgm:spPr/>
      <dgm:t>
        <a:bodyPr/>
        <a:lstStyle/>
        <a:p>
          <a:endParaRPr lang="en-US"/>
        </a:p>
      </dgm:t>
    </dgm:pt>
    <dgm:pt modelId="{6005E7B1-1D6D-4FEE-92F7-2054E8F9FCEF}">
      <dgm:prSet/>
      <dgm:spPr/>
      <dgm:t>
        <a:bodyPr/>
        <a:lstStyle/>
        <a:p>
          <a:r>
            <a:rPr lang="en-US"/>
            <a:t>justification</a:t>
          </a:r>
        </a:p>
      </dgm:t>
    </dgm:pt>
    <dgm:pt modelId="{0B4DA422-D64E-4565-8861-E041C863EEF0}" type="parTrans" cxnId="{A988D0F8-18C6-4890-84DD-258730C7AA5F}">
      <dgm:prSet/>
      <dgm:spPr/>
      <dgm:t>
        <a:bodyPr/>
        <a:lstStyle/>
        <a:p>
          <a:endParaRPr lang="en-US"/>
        </a:p>
      </dgm:t>
    </dgm:pt>
    <dgm:pt modelId="{E9CAA603-33F1-4CF3-A400-0815A55F6EE1}" type="sibTrans" cxnId="{A988D0F8-18C6-4890-84DD-258730C7AA5F}">
      <dgm:prSet/>
      <dgm:spPr/>
      <dgm:t>
        <a:bodyPr/>
        <a:lstStyle/>
        <a:p>
          <a:endParaRPr lang="en-US"/>
        </a:p>
      </dgm:t>
    </dgm:pt>
    <dgm:pt modelId="{7C934615-7852-0B46-A9EE-030BB27CE06F}" type="pres">
      <dgm:prSet presAssocID="{6533A145-E1F1-4F5A-8FC0-98079B5F3535}" presName="vert0" presStyleCnt="0">
        <dgm:presLayoutVars>
          <dgm:dir/>
          <dgm:animOne val="branch"/>
          <dgm:animLvl val="lvl"/>
        </dgm:presLayoutVars>
      </dgm:prSet>
      <dgm:spPr/>
    </dgm:pt>
    <dgm:pt modelId="{36E7E8CF-0EB6-C040-9921-038C84BBEC3A}" type="pres">
      <dgm:prSet presAssocID="{4A35F8CC-FFDD-4E7D-93A8-DAF0E5398E0B}" presName="thickLine" presStyleLbl="alignNode1" presStyleIdx="0" presStyleCnt="7"/>
      <dgm:spPr/>
    </dgm:pt>
    <dgm:pt modelId="{DBBC5CE3-6BAC-8644-B8D2-F1ED9B97A653}" type="pres">
      <dgm:prSet presAssocID="{4A35F8CC-FFDD-4E7D-93A8-DAF0E5398E0B}" presName="horz1" presStyleCnt="0"/>
      <dgm:spPr/>
    </dgm:pt>
    <dgm:pt modelId="{1A7535A7-7D73-C745-A0E2-47C07E4C5DD7}" type="pres">
      <dgm:prSet presAssocID="{4A35F8CC-FFDD-4E7D-93A8-DAF0E5398E0B}" presName="tx1" presStyleLbl="revTx" presStyleIdx="0" presStyleCnt="7"/>
      <dgm:spPr/>
    </dgm:pt>
    <dgm:pt modelId="{A92F4685-82EC-A840-A8C6-45B5CF3E130A}" type="pres">
      <dgm:prSet presAssocID="{4A35F8CC-FFDD-4E7D-93A8-DAF0E5398E0B}" presName="vert1" presStyleCnt="0"/>
      <dgm:spPr/>
    </dgm:pt>
    <dgm:pt modelId="{15427FA4-21F2-F24D-B58F-55D54E214A26}" type="pres">
      <dgm:prSet presAssocID="{7A724484-BA09-4E5D-A04E-751FEF421F49}" presName="thickLine" presStyleLbl="alignNode1" presStyleIdx="1" presStyleCnt="7"/>
      <dgm:spPr/>
    </dgm:pt>
    <dgm:pt modelId="{97A18ACC-0034-BF41-ACC0-AA6945568A88}" type="pres">
      <dgm:prSet presAssocID="{7A724484-BA09-4E5D-A04E-751FEF421F49}" presName="horz1" presStyleCnt="0"/>
      <dgm:spPr/>
    </dgm:pt>
    <dgm:pt modelId="{10D6CAA2-24A9-B04F-85BE-E42621B2D770}" type="pres">
      <dgm:prSet presAssocID="{7A724484-BA09-4E5D-A04E-751FEF421F49}" presName="tx1" presStyleLbl="revTx" presStyleIdx="1" presStyleCnt="7"/>
      <dgm:spPr/>
    </dgm:pt>
    <dgm:pt modelId="{6243F9A9-7C47-BD4A-B4CE-E23AFA66C9C4}" type="pres">
      <dgm:prSet presAssocID="{7A724484-BA09-4E5D-A04E-751FEF421F49}" presName="vert1" presStyleCnt="0"/>
      <dgm:spPr/>
    </dgm:pt>
    <dgm:pt modelId="{F6537199-750D-9448-BF43-0188F49021D5}" type="pres">
      <dgm:prSet presAssocID="{9BB1D495-F689-4F7F-BD22-2DBE64D4D752}" presName="thickLine" presStyleLbl="alignNode1" presStyleIdx="2" presStyleCnt="7"/>
      <dgm:spPr/>
    </dgm:pt>
    <dgm:pt modelId="{ED2BFE61-7A69-2947-A17F-A5CF05EAB775}" type="pres">
      <dgm:prSet presAssocID="{9BB1D495-F689-4F7F-BD22-2DBE64D4D752}" presName="horz1" presStyleCnt="0"/>
      <dgm:spPr/>
    </dgm:pt>
    <dgm:pt modelId="{7D899AC7-9C09-3A4E-AEFB-C3724EC44A23}" type="pres">
      <dgm:prSet presAssocID="{9BB1D495-F689-4F7F-BD22-2DBE64D4D752}" presName="tx1" presStyleLbl="revTx" presStyleIdx="2" presStyleCnt="7"/>
      <dgm:spPr/>
    </dgm:pt>
    <dgm:pt modelId="{0F1A439D-9A64-0E46-A18C-583150254D2D}" type="pres">
      <dgm:prSet presAssocID="{9BB1D495-F689-4F7F-BD22-2DBE64D4D752}" presName="vert1" presStyleCnt="0"/>
      <dgm:spPr/>
    </dgm:pt>
    <dgm:pt modelId="{8EB8253F-AE15-2440-92C9-69EB8D3007A0}" type="pres">
      <dgm:prSet presAssocID="{5369AF90-D52F-4B97-887C-66215028C36C}" presName="thickLine" presStyleLbl="alignNode1" presStyleIdx="3" presStyleCnt="7"/>
      <dgm:spPr/>
    </dgm:pt>
    <dgm:pt modelId="{89ECCF90-DD2C-094F-A6C3-B60C3169E00D}" type="pres">
      <dgm:prSet presAssocID="{5369AF90-D52F-4B97-887C-66215028C36C}" presName="horz1" presStyleCnt="0"/>
      <dgm:spPr/>
    </dgm:pt>
    <dgm:pt modelId="{46C2B0A8-2F9D-A842-A397-728DE4BA85C6}" type="pres">
      <dgm:prSet presAssocID="{5369AF90-D52F-4B97-887C-66215028C36C}" presName="tx1" presStyleLbl="revTx" presStyleIdx="3" presStyleCnt="7"/>
      <dgm:spPr/>
    </dgm:pt>
    <dgm:pt modelId="{64556C22-B2A8-3843-8AAA-94EF751109D2}" type="pres">
      <dgm:prSet presAssocID="{5369AF90-D52F-4B97-887C-66215028C36C}" presName="vert1" presStyleCnt="0"/>
      <dgm:spPr/>
    </dgm:pt>
    <dgm:pt modelId="{FBE2BC3A-B364-594C-89B0-7E28E7448BA6}" type="pres">
      <dgm:prSet presAssocID="{98A8C450-88C2-4C61-A5AA-6F2B83B8F084}" presName="thickLine" presStyleLbl="alignNode1" presStyleIdx="4" presStyleCnt="7"/>
      <dgm:spPr/>
    </dgm:pt>
    <dgm:pt modelId="{9F4AA0A4-A273-8E48-AECC-651C960884B1}" type="pres">
      <dgm:prSet presAssocID="{98A8C450-88C2-4C61-A5AA-6F2B83B8F084}" presName="horz1" presStyleCnt="0"/>
      <dgm:spPr/>
    </dgm:pt>
    <dgm:pt modelId="{93301E8D-B225-DA4E-8885-BCD0FC03078F}" type="pres">
      <dgm:prSet presAssocID="{98A8C450-88C2-4C61-A5AA-6F2B83B8F084}" presName="tx1" presStyleLbl="revTx" presStyleIdx="4" presStyleCnt="7"/>
      <dgm:spPr/>
    </dgm:pt>
    <dgm:pt modelId="{668715B9-FB7A-9E4A-95D2-CDD5E9DC530D}" type="pres">
      <dgm:prSet presAssocID="{98A8C450-88C2-4C61-A5AA-6F2B83B8F084}" presName="vert1" presStyleCnt="0"/>
      <dgm:spPr/>
    </dgm:pt>
    <dgm:pt modelId="{407EFA57-BE43-5C44-AE28-47F8EA6910DB}" type="pres">
      <dgm:prSet presAssocID="{9BF1EDB7-800C-41D3-962A-FFA0443A5EFD}" presName="thickLine" presStyleLbl="alignNode1" presStyleIdx="5" presStyleCnt="7"/>
      <dgm:spPr/>
    </dgm:pt>
    <dgm:pt modelId="{12C2200B-86E7-A34D-ABEA-7A868DF9CAF1}" type="pres">
      <dgm:prSet presAssocID="{9BF1EDB7-800C-41D3-962A-FFA0443A5EFD}" presName="horz1" presStyleCnt="0"/>
      <dgm:spPr/>
    </dgm:pt>
    <dgm:pt modelId="{05741862-7345-384B-9412-794E7F052433}" type="pres">
      <dgm:prSet presAssocID="{9BF1EDB7-800C-41D3-962A-FFA0443A5EFD}" presName="tx1" presStyleLbl="revTx" presStyleIdx="5" presStyleCnt="7"/>
      <dgm:spPr/>
    </dgm:pt>
    <dgm:pt modelId="{E34468CE-2B98-9442-BAC5-21EFAFC19CD5}" type="pres">
      <dgm:prSet presAssocID="{9BF1EDB7-800C-41D3-962A-FFA0443A5EFD}" presName="vert1" presStyleCnt="0"/>
      <dgm:spPr/>
    </dgm:pt>
    <dgm:pt modelId="{61679469-E8D1-9C4C-B4E8-E4C5363C4731}" type="pres">
      <dgm:prSet presAssocID="{6005E7B1-1D6D-4FEE-92F7-2054E8F9FCEF}" presName="thickLine" presStyleLbl="alignNode1" presStyleIdx="6" presStyleCnt="7"/>
      <dgm:spPr/>
    </dgm:pt>
    <dgm:pt modelId="{641C3E44-3164-2D46-B4B1-5B735B6E87C7}" type="pres">
      <dgm:prSet presAssocID="{6005E7B1-1D6D-4FEE-92F7-2054E8F9FCEF}" presName="horz1" presStyleCnt="0"/>
      <dgm:spPr/>
    </dgm:pt>
    <dgm:pt modelId="{2005D0F8-745E-0E41-AAC4-80770D8B4525}" type="pres">
      <dgm:prSet presAssocID="{6005E7B1-1D6D-4FEE-92F7-2054E8F9FCEF}" presName="tx1" presStyleLbl="revTx" presStyleIdx="6" presStyleCnt="7"/>
      <dgm:spPr/>
    </dgm:pt>
    <dgm:pt modelId="{98EB9DA2-D3A6-CA45-92A9-B9719CD0B1E0}" type="pres">
      <dgm:prSet presAssocID="{6005E7B1-1D6D-4FEE-92F7-2054E8F9FCEF}" presName="vert1" presStyleCnt="0"/>
      <dgm:spPr/>
    </dgm:pt>
  </dgm:ptLst>
  <dgm:cxnLst>
    <dgm:cxn modelId="{A1EA3609-FAB6-4B3E-958E-CBC305823174}" srcId="{6533A145-E1F1-4F5A-8FC0-98079B5F3535}" destId="{9BB1D495-F689-4F7F-BD22-2DBE64D4D752}" srcOrd="2" destOrd="0" parTransId="{0B9A0504-B211-4CB8-A427-DEC38D530386}" sibTransId="{9CEBCD16-16A5-4343-854F-1C2746C7D334}"/>
    <dgm:cxn modelId="{131B3B18-A706-F74A-98CB-05FD69D9D074}" type="presOf" srcId="{9BB1D495-F689-4F7F-BD22-2DBE64D4D752}" destId="{7D899AC7-9C09-3A4E-AEFB-C3724EC44A23}" srcOrd="0" destOrd="0" presId="urn:microsoft.com/office/officeart/2008/layout/LinedList"/>
    <dgm:cxn modelId="{0E04FC1D-8953-46A9-8F46-ABC59EB13771}" srcId="{6533A145-E1F1-4F5A-8FC0-98079B5F3535}" destId="{9BF1EDB7-800C-41D3-962A-FFA0443A5EFD}" srcOrd="5" destOrd="0" parTransId="{458E0D50-F8F5-41A6-B600-B6AA295CB072}" sibTransId="{D10F7B4F-10DD-4CC2-8FB2-CAC7310BE130}"/>
    <dgm:cxn modelId="{4C0A8122-FEDC-774A-89B6-45ECA6C90125}" type="presOf" srcId="{6005E7B1-1D6D-4FEE-92F7-2054E8F9FCEF}" destId="{2005D0F8-745E-0E41-AAC4-80770D8B4525}" srcOrd="0" destOrd="0" presId="urn:microsoft.com/office/officeart/2008/layout/LinedList"/>
    <dgm:cxn modelId="{EFC0CA22-9CB1-4F74-B062-6D730F94A2B8}" srcId="{6533A145-E1F1-4F5A-8FC0-98079B5F3535}" destId="{98A8C450-88C2-4C61-A5AA-6F2B83B8F084}" srcOrd="4" destOrd="0" parTransId="{DC00DBB1-A6ED-4843-A07F-3625A299D8DB}" sibTransId="{0801DEE3-5D4A-4F50-B328-0D0B0B864776}"/>
    <dgm:cxn modelId="{0B6BE72F-4C90-D54A-8630-942683770AC4}" type="presOf" srcId="{98A8C450-88C2-4C61-A5AA-6F2B83B8F084}" destId="{93301E8D-B225-DA4E-8885-BCD0FC03078F}" srcOrd="0" destOrd="0" presId="urn:microsoft.com/office/officeart/2008/layout/LinedList"/>
    <dgm:cxn modelId="{5DC46F56-C0E1-4565-AA61-A2A0018B0385}" srcId="{6533A145-E1F1-4F5A-8FC0-98079B5F3535}" destId="{7A724484-BA09-4E5D-A04E-751FEF421F49}" srcOrd="1" destOrd="0" parTransId="{05CAA768-72A9-4BC4-B16D-DA8DEA32421D}" sibTransId="{699B6F19-F362-42BB-9A8F-5CB494D33E49}"/>
    <dgm:cxn modelId="{8D543D61-F6E4-2343-B6D4-35FB0FC51FDA}" type="presOf" srcId="{9BF1EDB7-800C-41D3-962A-FFA0443A5EFD}" destId="{05741862-7345-384B-9412-794E7F052433}" srcOrd="0" destOrd="0" presId="urn:microsoft.com/office/officeart/2008/layout/LinedList"/>
    <dgm:cxn modelId="{F7688961-06EB-4F09-BD2B-76D4C113EDBE}" srcId="{6533A145-E1F1-4F5A-8FC0-98079B5F3535}" destId="{5369AF90-D52F-4B97-887C-66215028C36C}" srcOrd="3" destOrd="0" parTransId="{95398A3A-56C6-440C-920A-2445CAC8825B}" sibTransId="{5A09ADF4-0ED8-456F-9313-F7088B2F61B1}"/>
    <dgm:cxn modelId="{699AF775-0D8E-4D4B-8262-B921F5E9ED8E}" type="presOf" srcId="{7A724484-BA09-4E5D-A04E-751FEF421F49}" destId="{10D6CAA2-24A9-B04F-85BE-E42621B2D770}" srcOrd="0" destOrd="0" presId="urn:microsoft.com/office/officeart/2008/layout/LinedList"/>
    <dgm:cxn modelId="{1CA881A9-BD6F-2443-BED4-7D0BB1553F7A}" type="presOf" srcId="{6533A145-E1F1-4F5A-8FC0-98079B5F3535}" destId="{7C934615-7852-0B46-A9EE-030BB27CE06F}" srcOrd="0" destOrd="0" presId="urn:microsoft.com/office/officeart/2008/layout/LinedList"/>
    <dgm:cxn modelId="{14F294AD-8AF0-BC4A-A5CC-DF8BDAC84DF2}" type="presOf" srcId="{5369AF90-D52F-4B97-887C-66215028C36C}" destId="{46C2B0A8-2F9D-A842-A397-728DE4BA85C6}" srcOrd="0" destOrd="0" presId="urn:microsoft.com/office/officeart/2008/layout/LinedList"/>
    <dgm:cxn modelId="{33498CCA-A762-2B49-BC5B-C86FB7EC477F}" type="presOf" srcId="{4A35F8CC-FFDD-4E7D-93A8-DAF0E5398E0B}" destId="{1A7535A7-7D73-C745-A0E2-47C07E4C5DD7}" srcOrd="0" destOrd="0" presId="urn:microsoft.com/office/officeart/2008/layout/LinedList"/>
    <dgm:cxn modelId="{9664B8CF-8603-4C05-9D60-41311072F1BD}" srcId="{6533A145-E1F1-4F5A-8FC0-98079B5F3535}" destId="{4A35F8CC-FFDD-4E7D-93A8-DAF0E5398E0B}" srcOrd="0" destOrd="0" parTransId="{1C7384B4-6CC6-426C-89F2-AAE0AAB06E65}" sibTransId="{F1685C40-D14E-4A2D-96B1-4F9ACB088AB9}"/>
    <dgm:cxn modelId="{A988D0F8-18C6-4890-84DD-258730C7AA5F}" srcId="{6533A145-E1F1-4F5A-8FC0-98079B5F3535}" destId="{6005E7B1-1D6D-4FEE-92F7-2054E8F9FCEF}" srcOrd="6" destOrd="0" parTransId="{0B4DA422-D64E-4565-8861-E041C863EEF0}" sibTransId="{E9CAA603-33F1-4CF3-A400-0815A55F6EE1}"/>
    <dgm:cxn modelId="{DC35D4CB-BA93-BE44-85EF-2931BC2D8D64}" type="presParOf" srcId="{7C934615-7852-0B46-A9EE-030BB27CE06F}" destId="{36E7E8CF-0EB6-C040-9921-038C84BBEC3A}" srcOrd="0" destOrd="0" presId="urn:microsoft.com/office/officeart/2008/layout/LinedList"/>
    <dgm:cxn modelId="{34FA35C3-EC9D-0547-A463-6BF9EB26D6E7}" type="presParOf" srcId="{7C934615-7852-0B46-A9EE-030BB27CE06F}" destId="{DBBC5CE3-6BAC-8644-B8D2-F1ED9B97A653}" srcOrd="1" destOrd="0" presId="urn:microsoft.com/office/officeart/2008/layout/LinedList"/>
    <dgm:cxn modelId="{2458F5AA-4BC9-3B4F-B4FB-A67A87ABDEA0}" type="presParOf" srcId="{DBBC5CE3-6BAC-8644-B8D2-F1ED9B97A653}" destId="{1A7535A7-7D73-C745-A0E2-47C07E4C5DD7}" srcOrd="0" destOrd="0" presId="urn:microsoft.com/office/officeart/2008/layout/LinedList"/>
    <dgm:cxn modelId="{C91A52D5-AD94-5E41-ACEB-1D9F367298B2}" type="presParOf" srcId="{DBBC5CE3-6BAC-8644-B8D2-F1ED9B97A653}" destId="{A92F4685-82EC-A840-A8C6-45B5CF3E130A}" srcOrd="1" destOrd="0" presId="urn:microsoft.com/office/officeart/2008/layout/LinedList"/>
    <dgm:cxn modelId="{E33DDCBA-79C6-8640-9435-F1361A0AB642}" type="presParOf" srcId="{7C934615-7852-0B46-A9EE-030BB27CE06F}" destId="{15427FA4-21F2-F24D-B58F-55D54E214A26}" srcOrd="2" destOrd="0" presId="urn:microsoft.com/office/officeart/2008/layout/LinedList"/>
    <dgm:cxn modelId="{151340BE-1367-7F4D-9AD3-179B0BDA835F}" type="presParOf" srcId="{7C934615-7852-0B46-A9EE-030BB27CE06F}" destId="{97A18ACC-0034-BF41-ACC0-AA6945568A88}" srcOrd="3" destOrd="0" presId="urn:microsoft.com/office/officeart/2008/layout/LinedList"/>
    <dgm:cxn modelId="{13CA2B6E-D9FE-3E46-8673-3A7879614680}" type="presParOf" srcId="{97A18ACC-0034-BF41-ACC0-AA6945568A88}" destId="{10D6CAA2-24A9-B04F-85BE-E42621B2D770}" srcOrd="0" destOrd="0" presId="urn:microsoft.com/office/officeart/2008/layout/LinedList"/>
    <dgm:cxn modelId="{6B030516-C86F-E24A-8F30-97EC55CC985F}" type="presParOf" srcId="{97A18ACC-0034-BF41-ACC0-AA6945568A88}" destId="{6243F9A9-7C47-BD4A-B4CE-E23AFA66C9C4}" srcOrd="1" destOrd="0" presId="urn:microsoft.com/office/officeart/2008/layout/LinedList"/>
    <dgm:cxn modelId="{4096362F-8AE5-CA44-A218-3A51AD6ACA6E}" type="presParOf" srcId="{7C934615-7852-0B46-A9EE-030BB27CE06F}" destId="{F6537199-750D-9448-BF43-0188F49021D5}" srcOrd="4" destOrd="0" presId="urn:microsoft.com/office/officeart/2008/layout/LinedList"/>
    <dgm:cxn modelId="{C3444878-2885-184E-BA37-241133839666}" type="presParOf" srcId="{7C934615-7852-0B46-A9EE-030BB27CE06F}" destId="{ED2BFE61-7A69-2947-A17F-A5CF05EAB775}" srcOrd="5" destOrd="0" presId="urn:microsoft.com/office/officeart/2008/layout/LinedList"/>
    <dgm:cxn modelId="{FB581E53-BA5C-C44B-B59A-0114488F2006}" type="presParOf" srcId="{ED2BFE61-7A69-2947-A17F-A5CF05EAB775}" destId="{7D899AC7-9C09-3A4E-AEFB-C3724EC44A23}" srcOrd="0" destOrd="0" presId="urn:microsoft.com/office/officeart/2008/layout/LinedList"/>
    <dgm:cxn modelId="{D1EEA2DD-F44E-554B-90E5-9D24CF07B684}" type="presParOf" srcId="{ED2BFE61-7A69-2947-A17F-A5CF05EAB775}" destId="{0F1A439D-9A64-0E46-A18C-583150254D2D}" srcOrd="1" destOrd="0" presId="urn:microsoft.com/office/officeart/2008/layout/LinedList"/>
    <dgm:cxn modelId="{1A2C9E2E-6BA8-E945-B78A-49DDF328C80E}" type="presParOf" srcId="{7C934615-7852-0B46-A9EE-030BB27CE06F}" destId="{8EB8253F-AE15-2440-92C9-69EB8D3007A0}" srcOrd="6" destOrd="0" presId="urn:microsoft.com/office/officeart/2008/layout/LinedList"/>
    <dgm:cxn modelId="{60F87018-8CA5-9B42-A835-DD6B9F5BE470}" type="presParOf" srcId="{7C934615-7852-0B46-A9EE-030BB27CE06F}" destId="{89ECCF90-DD2C-094F-A6C3-B60C3169E00D}" srcOrd="7" destOrd="0" presId="urn:microsoft.com/office/officeart/2008/layout/LinedList"/>
    <dgm:cxn modelId="{B438B6FF-A4AA-0345-B33B-9C5CB393AC1E}" type="presParOf" srcId="{89ECCF90-DD2C-094F-A6C3-B60C3169E00D}" destId="{46C2B0A8-2F9D-A842-A397-728DE4BA85C6}" srcOrd="0" destOrd="0" presId="urn:microsoft.com/office/officeart/2008/layout/LinedList"/>
    <dgm:cxn modelId="{65553223-E311-6749-8CAB-2E24BAC7F8C4}" type="presParOf" srcId="{89ECCF90-DD2C-094F-A6C3-B60C3169E00D}" destId="{64556C22-B2A8-3843-8AAA-94EF751109D2}" srcOrd="1" destOrd="0" presId="urn:microsoft.com/office/officeart/2008/layout/LinedList"/>
    <dgm:cxn modelId="{63D3B4BE-5553-104F-927F-CFF295F7F617}" type="presParOf" srcId="{7C934615-7852-0B46-A9EE-030BB27CE06F}" destId="{FBE2BC3A-B364-594C-89B0-7E28E7448BA6}" srcOrd="8" destOrd="0" presId="urn:microsoft.com/office/officeart/2008/layout/LinedList"/>
    <dgm:cxn modelId="{FC53FAA5-0966-CF47-8239-C2D8C5318FFE}" type="presParOf" srcId="{7C934615-7852-0B46-A9EE-030BB27CE06F}" destId="{9F4AA0A4-A273-8E48-AECC-651C960884B1}" srcOrd="9" destOrd="0" presId="urn:microsoft.com/office/officeart/2008/layout/LinedList"/>
    <dgm:cxn modelId="{C719FED5-F9EE-5B45-BB1C-480458AF4088}" type="presParOf" srcId="{9F4AA0A4-A273-8E48-AECC-651C960884B1}" destId="{93301E8D-B225-DA4E-8885-BCD0FC03078F}" srcOrd="0" destOrd="0" presId="urn:microsoft.com/office/officeart/2008/layout/LinedList"/>
    <dgm:cxn modelId="{599D77EE-5625-8F4C-B6BA-CCD49E7C7F00}" type="presParOf" srcId="{9F4AA0A4-A273-8E48-AECC-651C960884B1}" destId="{668715B9-FB7A-9E4A-95D2-CDD5E9DC530D}" srcOrd="1" destOrd="0" presId="urn:microsoft.com/office/officeart/2008/layout/LinedList"/>
    <dgm:cxn modelId="{742135AD-E931-834A-B28B-84B61BF1E6EE}" type="presParOf" srcId="{7C934615-7852-0B46-A9EE-030BB27CE06F}" destId="{407EFA57-BE43-5C44-AE28-47F8EA6910DB}" srcOrd="10" destOrd="0" presId="urn:microsoft.com/office/officeart/2008/layout/LinedList"/>
    <dgm:cxn modelId="{69854D39-66DD-F04E-A3FA-B7040E3A4676}" type="presParOf" srcId="{7C934615-7852-0B46-A9EE-030BB27CE06F}" destId="{12C2200B-86E7-A34D-ABEA-7A868DF9CAF1}" srcOrd="11" destOrd="0" presId="urn:microsoft.com/office/officeart/2008/layout/LinedList"/>
    <dgm:cxn modelId="{BB4FBF92-D194-F44F-84BA-B86C7670DB68}" type="presParOf" srcId="{12C2200B-86E7-A34D-ABEA-7A868DF9CAF1}" destId="{05741862-7345-384B-9412-794E7F052433}" srcOrd="0" destOrd="0" presId="urn:microsoft.com/office/officeart/2008/layout/LinedList"/>
    <dgm:cxn modelId="{983E5C0D-1600-2640-B17D-699024A3D9B0}" type="presParOf" srcId="{12C2200B-86E7-A34D-ABEA-7A868DF9CAF1}" destId="{E34468CE-2B98-9442-BAC5-21EFAFC19CD5}" srcOrd="1" destOrd="0" presId="urn:microsoft.com/office/officeart/2008/layout/LinedList"/>
    <dgm:cxn modelId="{B65190B0-BE19-A44A-81D8-9E7FCE724AA3}" type="presParOf" srcId="{7C934615-7852-0B46-A9EE-030BB27CE06F}" destId="{61679469-E8D1-9C4C-B4E8-E4C5363C4731}" srcOrd="12" destOrd="0" presId="urn:microsoft.com/office/officeart/2008/layout/LinedList"/>
    <dgm:cxn modelId="{CDFC7F21-BBA1-6B47-A613-28F5A1CFEF79}" type="presParOf" srcId="{7C934615-7852-0B46-A9EE-030BB27CE06F}" destId="{641C3E44-3164-2D46-B4B1-5B735B6E87C7}" srcOrd="13" destOrd="0" presId="urn:microsoft.com/office/officeart/2008/layout/LinedList"/>
    <dgm:cxn modelId="{9FAC70F2-A807-724D-BBE9-C2BA0728A3EB}" type="presParOf" srcId="{641C3E44-3164-2D46-B4B1-5B735B6E87C7}" destId="{2005D0F8-745E-0E41-AAC4-80770D8B4525}" srcOrd="0" destOrd="0" presId="urn:microsoft.com/office/officeart/2008/layout/LinedList"/>
    <dgm:cxn modelId="{FCAE2942-BCD5-DF4D-93DC-B90506C11398}" type="presParOf" srcId="{641C3E44-3164-2D46-B4B1-5B735B6E87C7}" destId="{98EB9DA2-D3A6-CA45-92A9-B9719CD0B1E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F9490CA-D418-4B1F-95A3-E3A601834069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88C293-1F55-41E7-91CC-ED1AEE6A98EA}">
      <dgm:prSet/>
      <dgm:spPr/>
      <dgm:t>
        <a:bodyPr/>
        <a:lstStyle/>
        <a:p>
          <a:r>
            <a:rPr lang="en-US" dirty="0"/>
            <a:t>Use large type to emphasize headings and important info</a:t>
          </a:r>
        </a:p>
      </dgm:t>
    </dgm:pt>
    <dgm:pt modelId="{BE38081C-0934-42CE-8B1C-796239C51F2A}" type="parTrans" cxnId="{4CFB9FC1-56D5-47FF-8627-BB38E0CE9941}">
      <dgm:prSet/>
      <dgm:spPr/>
      <dgm:t>
        <a:bodyPr/>
        <a:lstStyle/>
        <a:p>
          <a:endParaRPr lang="en-US"/>
        </a:p>
      </dgm:t>
    </dgm:pt>
    <dgm:pt modelId="{6074548E-BE74-4F50-986B-7D916F0DDA81}" type="sibTrans" cxnId="{4CFB9FC1-56D5-47FF-8627-BB38E0CE9941}">
      <dgm:prSet/>
      <dgm:spPr/>
      <dgm:t>
        <a:bodyPr/>
        <a:lstStyle/>
        <a:p>
          <a:endParaRPr lang="en-US"/>
        </a:p>
      </dgm:t>
    </dgm:pt>
    <dgm:pt modelId="{373077CB-056E-4FE8-BFCB-30681D5AF351}">
      <dgm:prSet/>
      <dgm:spPr/>
      <dgm:t>
        <a:bodyPr/>
        <a:lstStyle/>
        <a:p>
          <a:r>
            <a:rPr lang="en-US" dirty="0"/>
            <a:t>It is unethical (sometimes illegal) to use excessively small type (6-point or less)</a:t>
          </a:r>
        </a:p>
      </dgm:t>
    </dgm:pt>
    <dgm:pt modelId="{C63C780A-CF1F-4965-A777-89BE26377E3B}" type="parTrans" cxnId="{1623B5A8-7F6D-472B-8ED8-1EEA6218872D}">
      <dgm:prSet/>
      <dgm:spPr/>
      <dgm:t>
        <a:bodyPr/>
        <a:lstStyle/>
        <a:p>
          <a:endParaRPr lang="en-US"/>
        </a:p>
      </dgm:t>
    </dgm:pt>
    <dgm:pt modelId="{16139E61-EB63-49B4-BEA4-9C0F5584AB77}" type="sibTrans" cxnId="{1623B5A8-7F6D-472B-8ED8-1EEA6218872D}">
      <dgm:prSet/>
      <dgm:spPr/>
      <dgm:t>
        <a:bodyPr/>
        <a:lstStyle/>
        <a:p>
          <a:endParaRPr lang="en-US"/>
        </a:p>
      </dgm:t>
    </dgm:pt>
    <dgm:pt modelId="{2C9FC315-BAE1-A542-8BAD-7C89FF3FF988}" type="pres">
      <dgm:prSet presAssocID="{7F9490CA-D418-4B1F-95A3-E3A60183406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87A504B-E8BE-7F48-9CE1-DBD4BF6507ED}" type="pres">
      <dgm:prSet presAssocID="{7B88C293-1F55-41E7-91CC-ED1AEE6A98EA}" presName="hierRoot1" presStyleCnt="0"/>
      <dgm:spPr/>
    </dgm:pt>
    <dgm:pt modelId="{734C95C4-3141-354D-BA7C-B1D3C9DAF4A8}" type="pres">
      <dgm:prSet presAssocID="{7B88C293-1F55-41E7-91CC-ED1AEE6A98EA}" presName="composite" presStyleCnt="0"/>
      <dgm:spPr/>
    </dgm:pt>
    <dgm:pt modelId="{2A8510CE-CDE3-F740-8D2A-8F9B11FBEF9D}" type="pres">
      <dgm:prSet presAssocID="{7B88C293-1F55-41E7-91CC-ED1AEE6A98EA}" presName="background" presStyleLbl="node0" presStyleIdx="0" presStyleCnt="2"/>
      <dgm:spPr/>
    </dgm:pt>
    <dgm:pt modelId="{AFF0BB92-FB44-E94F-BB77-2DFE6E0EDAF9}" type="pres">
      <dgm:prSet presAssocID="{7B88C293-1F55-41E7-91CC-ED1AEE6A98EA}" presName="text" presStyleLbl="fgAcc0" presStyleIdx="0" presStyleCnt="2">
        <dgm:presLayoutVars>
          <dgm:chPref val="3"/>
        </dgm:presLayoutVars>
      </dgm:prSet>
      <dgm:spPr/>
    </dgm:pt>
    <dgm:pt modelId="{A1FC3965-2A20-AF4D-BBB7-9407256E80A9}" type="pres">
      <dgm:prSet presAssocID="{7B88C293-1F55-41E7-91CC-ED1AEE6A98EA}" presName="hierChild2" presStyleCnt="0"/>
      <dgm:spPr/>
    </dgm:pt>
    <dgm:pt modelId="{40560FA8-2AF3-354E-B8E2-61B66F2F271D}" type="pres">
      <dgm:prSet presAssocID="{373077CB-056E-4FE8-BFCB-30681D5AF351}" presName="hierRoot1" presStyleCnt="0"/>
      <dgm:spPr/>
    </dgm:pt>
    <dgm:pt modelId="{37A34B9C-66BE-1947-A0E5-0047887FCA29}" type="pres">
      <dgm:prSet presAssocID="{373077CB-056E-4FE8-BFCB-30681D5AF351}" presName="composite" presStyleCnt="0"/>
      <dgm:spPr/>
    </dgm:pt>
    <dgm:pt modelId="{BFFAC6CB-6D4E-6A49-B23E-23952F32867D}" type="pres">
      <dgm:prSet presAssocID="{373077CB-056E-4FE8-BFCB-30681D5AF351}" presName="background" presStyleLbl="node0" presStyleIdx="1" presStyleCnt="2"/>
      <dgm:spPr/>
    </dgm:pt>
    <dgm:pt modelId="{DABE9BC0-676F-3043-8770-0F84620DBF46}" type="pres">
      <dgm:prSet presAssocID="{373077CB-056E-4FE8-BFCB-30681D5AF351}" presName="text" presStyleLbl="fgAcc0" presStyleIdx="1" presStyleCnt="2">
        <dgm:presLayoutVars>
          <dgm:chPref val="3"/>
        </dgm:presLayoutVars>
      </dgm:prSet>
      <dgm:spPr/>
    </dgm:pt>
    <dgm:pt modelId="{6FBB7CCC-DF59-6241-BA22-08B3DDC6851E}" type="pres">
      <dgm:prSet presAssocID="{373077CB-056E-4FE8-BFCB-30681D5AF351}" presName="hierChild2" presStyleCnt="0"/>
      <dgm:spPr/>
    </dgm:pt>
  </dgm:ptLst>
  <dgm:cxnLst>
    <dgm:cxn modelId="{4EB47082-3C68-F248-B4FE-75C524B2E13C}" type="presOf" srcId="{7F9490CA-D418-4B1F-95A3-E3A601834069}" destId="{2C9FC315-BAE1-A542-8BAD-7C89FF3FF988}" srcOrd="0" destOrd="0" presId="urn:microsoft.com/office/officeart/2005/8/layout/hierarchy1"/>
    <dgm:cxn modelId="{A2FC5398-A353-B447-9F8C-5064570F90EE}" type="presOf" srcId="{7B88C293-1F55-41E7-91CC-ED1AEE6A98EA}" destId="{AFF0BB92-FB44-E94F-BB77-2DFE6E0EDAF9}" srcOrd="0" destOrd="0" presId="urn:microsoft.com/office/officeart/2005/8/layout/hierarchy1"/>
    <dgm:cxn modelId="{A1BE30A3-0303-574D-B679-3D86117A6974}" type="presOf" srcId="{373077CB-056E-4FE8-BFCB-30681D5AF351}" destId="{DABE9BC0-676F-3043-8770-0F84620DBF46}" srcOrd="0" destOrd="0" presId="urn:microsoft.com/office/officeart/2005/8/layout/hierarchy1"/>
    <dgm:cxn modelId="{1623B5A8-7F6D-472B-8ED8-1EEA6218872D}" srcId="{7F9490CA-D418-4B1F-95A3-E3A601834069}" destId="{373077CB-056E-4FE8-BFCB-30681D5AF351}" srcOrd="1" destOrd="0" parTransId="{C63C780A-CF1F-4965-A777-89BE26377E3B}" sibTransId="{16139E61-EB63-49B4-BEA4-9C0F5584AB77}"/>
    <dgm:cxn modelId="{4CFB9FC1-56D5-47FF-8627-BB38E0CE9941}" srcId="{7F9490CA-D418-4B1F-95A3-E3A601834069}" destId="{7B88C293-1F55-41E7-91CC-ED1AEE6A98EA}" srcOrd="0" destOrd="0" parTransId="{BE38081C-0934-42CE-8B1C-796239C51F2A}" sibTransId="{6074548E-BE74-4F50-986B-7D916F0DDA81}"/>
    <dgm:cxn modelId="{D89BC79F-7A07-1748-AA45-E1080C214002}" type="presParOf" srcId="{2C9FC315-BAE1-A542-8BAD-7C89FF3FF988}" destId="{487A504B-E8BE-7F48-9CE1-DBD4BF6507ED}" srcOrd="0" destOrd="0" presId="urn:microsoft.com/office/officeart/2005/8/layout/hierarchy1"/>
    <dgm:cxn modelId="{7E9F9A76-2E89-9A4C-ADF5-4EA105796619}" type="presParOf" srcId="{487A504B-E8BE-7F48-9CE1-DBD4BF6507ED}" destId="{734C95C4-3141-354D-BA7C-B1D3C9DAF4A8}" srcOrd="0" destOrd="0" presId="urn:microsoft.com/office/officeart/2005/8/layout/hierarchy1"/>
    <dgm:cxn modelId="{55E74F47-4E3A-1F48-A2D3-0E4D7CA8F7D8}" type="presParOf" srcId="{734C95C4-3141-354D-BA7C-B1D3C9DAF4A8}" destId="{2A8510CE-CDE3-F740-8D2A-8F9B11FBEF9D}" srcOrd="0" destOrd="0" presId="urn:microsoft.com/office/officeart/2005/8/layout/hierarchy1"/>
    <dgm:cxn modelId="{F703CC4E-3B3E-F74B-803F-386E9A195ED4}" type="presParOf" srcId="{734C95C4-3141-354D-BA7C-B1D3C9DAF4A8}" destId="{AFF0BB92-FB44-E94F-BB77-2DFE6E0EDAF9}" srcOrd="1" destOrd="0" presId="urn:microsoft.com/office/officeart/2005/8/layout/hierarchy1"/>
    <dgm:cxn modelId="{69EFE82A-6BCA-BD42-B242-52028470539F}" type="presParOf" srcId="{487A504B-E8BE-7F48-9CE1-DBD4BF6507ED}" destId="{A1FC3965-2A20-AF4D-BBB7-9407256E80A9}" srcOrd="1" destOrd="0" presId="urn:microsoft.com/office/officeart/2005/8/layout/hierarchy1"/>
    <dgm:cxn modelId="{56795F9D-9105-9F4D-9808-A746DF2D120E}" type="presParOf" srcId="{2C9FC315-BAE1-A542-8BAD-7C89FF3FF988}" destId="{40560FA8-2AF3-354E-B8E2-61B66F2F271D}" srcOrd="1" destOrd="0" presId="urn:microsoft.com/office/officeart/2005/8/layout/hierarchy1"/>
    <dgm:cxn modelId="{5B4A5A9C-8F38-B549-93F0-7AF6F880286C}" type="presParOf" srcId="{40560FA8-2AF3-354E-B8E2-61B66F2F271D}" destId="{37A34B9C-66BE-1947-A0E5-0047887FCA29}" srcOrd="0" destOrd="0" presId="urn:microsoft.com/office/officeart/2005/8/layout/hierarchy1"/>
    <dgm:cxn modelId="{A3979F32-EB19-0641-9A9E-2903AB929BE2}" type="presParOf" srcId="{37A34B9C-66BE-1947-A0E5-0047887FCA29}" destId="{BFFAC6CB-6D4E-6A49-B23E-23952F32867D}" srcOrd="0" destOrd="0" presId="urn:microsoft.com/office/officeart/2005/8/layout/hierarchy1"/>
    <dgm:cxn modelId="{CD16E640-2028-044E-B2CB-44D65F8C2A71}" type="presParOf" srcId="{37A34B9C-66BE-1947-A0E5-0047887FCA29}" destId="{DABE9BC0-676F-3043-8770-0F84620DBF46}" srcOrd="1" destOrd="0" presId="urn:microsoft.com/office/officeart/2005/8/layout/hierarchy1"/>
    <dgm:cxn modelId="{17ECEC6D-7DC8-C441-AA78-DD4EAB0953A4}" type="presParOf" srcId="{40560FA8-2AF3-354E-B8E2-61B66F2F271D}" destId="{6FBB7CCC-DF59-6241-BA22-08B3DDC6851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55282AB-1C81-46D6-A408-E864C50DEF79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576635-CA8F-42B4-B5D8-3012963D8F39}">
      <dgm:prSet/>
      <dgm:spPr/>
      <dgm:t>
        <a:bodyPr/>
        <a:lstStyle/>
        <a:p>
          <a:r>
            <a:rPr lang="en-US"/>
            <a:t>Adobe CC</a:t>
          </a:r>
        </a:p>
      </dgm:t>
    </dgm:pt>
    <dgm:pt modelId="{2FE6F05E-9DCC-4D16-A47E-7F3048565773}" type="parTrans" cxnId="{00523124-DFD3-4FB1-8C18-D78E628750D5}">
      <dgm:prSet/>
      <dgm:spPr/>
      <dgm:t>
        <a:bodyPr/>
        <a:lstStyle/>
        <a:p>
          <a:endParaRPr lang="en-US"/>
        </a:p>
      </dgm:t>
    </dgm:pt>
    <dgm:pt modelId="{B37D673E-ADEE-4466-8130-6251C1A479E8}" type="sibTrans" cxnId="{00523124-DFD3-4FB1-8C18-D78E628750D5}">
      <dgm:prSet/>
      <dgm:spPr/>
      <dgm:t>
        <a:bodyPr/>
        <a:lstStyle/>
        <a:p>
          <a:endParaRPr lang="en-US"/>
        </a:p>
      </dgm:t>
    </dgm:pt>
    <dgm:pt modelId="{0167A5E5-550C-4F22-8931-6D5F8AF6E80E}">
      <dgm:prSet/>
      <dgm:spPr/>
      <dgm:t>
        <a:bodyPr/>
        <a:lstStyle/>
        <a:p>
          <a:r>
            <a:rPr lang="en-US" dirty="0"/>
            <a:t>Microsoft Office</a:t>
          </a:r>
        </a:p>
      </dgm:t>
    </dgm:pt>
    <dgm:pt modelId="{FAF42B74-D33B-49C4-AF6F-02536ABA6A96}" type="parTrans" cxnId="{991DD323-51D0-4ABA-BDAF-F381B89BA55D}">
      <dgm:prSet/>
      <dgm:spPr/>
      <dgm:t>
        <a:bodyPr/>
        <a:lstStyle/>
        <a:p>
          <a:endParaRPr lang="en-US"/>
        </a:p>
      </dgm:t>
    </dgm:pt>
    <dgm:pt modelId="{F534AA57-CCC7-4EB9-B75F-F015C0BEA11F}" type="sibTrans" cxnId="{991DD323-51D0-4ABA-BDAF-F381B89BA55D}">
      <dgm:prSet/>
      <dgm:spPr/>
      <dgm:t>
        <a:bodyPr/>
        <a:lstStyle/>
        <a:p>
          <a:endParaRPr lang="en-US"/>
        </a:p>
      </dgm:t>
    </dgm:pt>
    <dgm:pt modelId="{80A57F03-9802-4F4E-885F-70A2652C2C5C}">
      <dgm:prSet/>
      <dgm:spPr/>
      <dgm:t>
        <a:bodyPr/>
        <a:lstStyle/>
        <a:p>
          <a:r>
            <a:rPr lang="en-US"/>
            <a:t>Canva</a:t>
          </a:r>
        </a:p>
      </dgm:t>
    </dgm:pt>
    <dgm:pt modelId="{FC0F4995-317C-40F4-B14D-F6331C7A3DB1}" type="parTrans" cxnId="{C05FE387-9179-407E-8A83-E2B037DF6FEF}">
      <dgm:prSet/>
      <dgm:spPr/>
      <dgm:t>
        <a:bodyPr/>
        <a:lstStyle/>
        <a:p>
          <a:endParaRPr lang="en-US"/>
        </a:p>
      </dgm:t>
    </dgm:pt>
    <dgm:pt modelId="{F3A2440D-1982-4A8B-BA5B-DEC4C9D8E845}" type="sibTrans" cxnId="{C05FE387-9179-407E-8A83-E2B037DF6FEF}">
      <dgm:prSet/>
      <dgm:spPr/>
      <dgm:t>
        <a:bodyPr/>
        <a:lstStyle/>
        <a:p>
          <a:endParaRPr lang="en-US"/>
        </a:p>
      </dgm:t>
    </dgm:pt>
    <dgm:pt modelId="{CDDB34A7-9BAC-1C47-B906-853780CFCE9D}" type="pres">
      <dgm:prSet presAssocID="{C55282AB-1C81-46D6-A408-E864C50DEF7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8AA2F22-A9D7-B847-9473-D20F9B1E1667}" type="pres">
      <dgm:prSet presAssocID="{25576635-CA8F-42B4-B5D8-3012963D8F39}" presName="hierRoot1" presStyleCnt="0"/>
      <dgm:spPr/>
    </dgm:pt>
    <dgm:pt modelId="{A4A4D2D3-76CE-3C42-9528-6E37638DC836}" type="pres">
      <dgm:prSet presAssocID="{25576635-CA8F-42B4-B5D8-3012963D8F39}" presName="composite" presStyleCnt="0"/>
      <dgm:spPr/>
    </dgm:pt>
    <dgm:pt modelId="{8DFA2BF1-70C9-BE47-A2A2-F5F82BC146DF}" type="pres">
      <dgm:prSet presAssocID="{25576635-CA8F-42B4-B5D8-3012963D8F39}" presName="background" presStyleLbl="node0" presStyleIdx="0" presStyleCnt="3"/>
      <dgm:spPr/>
    </dgm:pt>
    <dgm:pt modelId="{CC462160-4A83-244A-8AF8-E7BF6552D725}" type="pres">
      <dgm:prSet presAssocID="{25576635-CA8F-42B4-B5D8-3012963D8F39}" presName="text" presStyleLbl="fgAcc0" presStyleIdx="0" presStyleCnt="3">
        <dgm:presLayoutVars>
          <dgm:chPref val="3"/>
        </dgm:presLayoutVars>
      </dgm:prSet>
      <dgm:spPr/>
    </dgm:pt>
    <dgm:pt modelId="{92D34403-D4D9-8640-AA5E-07B3659E5F3B}" type="pres">
      <dgm:prSet presAssocID="{25576635-CA8F-42B4-B5D8-3012963D8F39}" presName="hierChild2" presStyleCnt="0"/>
      <dgm:spPr/>
    </dgm:pt>
    <dgm:pt modelId="{FF1DCA54-129E-F541-8AB2-FB7DF39E8E5F}" type="pres">
      <dgm:prSet presAssocID="{0167A5E5-550C-4F22-8931-6D5F8AF6E80E}" presName="hierRoot1" presStyleCnt="0"/>
      <dgm:spPr/>
    </dgm:pt>
    <dgm:pt modelId="{F27B694E-FAEE-5C43-91FD-ED4BFACD7CDA}" type="pres">
      <dgm:prSet presAssocID="{0167A5E5-550C-4F22-8931-6D5F8AF6E80E}" presName="composite" presStyleCnt="0"/>
      <dgm:spPr/>
    </dgm:pt>
    <dgm:pt modelId="{90C5E83D-0B09-9F4C-A83A-CE3079146CB6}" type="pres">
      <dgm:prSet presAssocID="{0167A5E5-550C-4F22-8931-6D5F8AF6E80E}" presName="background" presStyleLbl="node0" presStyleIdx="1" presStyleCnt="3"/>
      <dgm:spPr/>
    </dgm:pt>
    <dgm:pt modelId="{86C2C09C-9657-3C45-81F4-F3110481193F}" type="pres">
      <dgm:prSet presAssocID="{0167A5E5-550C-4F22-8931-6D5F8AF6E80E}" presName="text" presStyleLbl="fgAcc0" presStyleIdx="1" presStyleCnt="3">
        <dgm:presLayoutVars>
          <dgm:chPref val="3"/>
        </dgm:presLayoutVars>
      </dgm:prSet>
      <dgm:spPr/>
    </dgm:pt>
    <dgm:pt modelId="{8DE363C1-A1EE-B74B-B6CE-88DE68E92B42}" type="pres">
      <dgm:prSet presAssocID="{0167A5E5-550C-4F22-8931-6D5F8AF6E80E}" presName="hierChild2" presStyleCnt="0"/>
      <dgm:spPr/>
    </dgm:pt>
    <dgm:pt modelId="{DADE630C-27AC-9642-850C-1E8D91C8FD68}" type="pres">
      <dgm:prSet presAssocID="{80A57F03-9802-4F4E-885F-70A2652C2C5C}" presName="hierRoot1" presStyleCnt="0"/>
      <dgm:spPr/>
    </dgm:pt>
    <dgm:pt modelId="{03F45E7C-40BA-FF4D-9BBC-84D41672DBF8}" type="pres">
      <dgm:prSet presAssocID="{80A57F03-9802-4F4E-885F-70A2652C2C5C}" presName="composite" presStyleCnt="0"/>
      <dgm:spPr/>
    </dgm:pt>
    <dgm:pt modelId="{CC2C6E67-FE49-4047-86A4-EBC5774EE5B1}" type="pres">
      <dgm:prSet presAssocID="{80A57F03-9802-4F4E-885F-70A2652C2C5C}" presName="background" presStyleLbl="node0" presStyleIdx="2" presStyleCnt="3"/>
      <dgm:spPr/>
    </dgm:pt>
    <dgm:pt modelId="{F8E61BD6-CDC4-D34F-8E9E-ADB93364230B}" type="pres">
      <dgm:prSet presAssocID="{80A57F03-9802-4F4E-885F-70A2652C2C5C}" presName="text" presStyleLbl="fgAcc0" presStyleIdx="2" presStyleCnt="3">
        <dgm:presLayoutVars>
          <dgm:chPref val="3"/>
        </dgm:presLayoutVars>
      </dgm:prSet>
      <dgm:spPr/>
    </dgm:pt>
    <dgm:pt modelId="{18332BBD-66A7-6B4B-9C1B-99E127989B11}" type="pres">
      <dgm:prSet presAssocID="{80A57F03-9802-4F4E-885F-70A2652C2C5C}" presName="hierChild2" presStyleCnt="0"/>
      <dgm:spPr/>
    </dgm:pt>
  </dgm:ptLst>
  <dgm:cxnLst>
    <dgm:cxn modelId="{991DD323-51D0-4ABA-BDAF-F381B89BA55D}" srcId="{C55282AB-1C81-46D6-A408-E864C50DEF79}" destId="{0167A5E5-550C-4F22-8931-6D5F8AF6E80E}" srcOrd="1" destOrd="0" parTransId="{FAF42B74-D33B-49C4-AF6F-02536ABA6A96}" sibTransId="{F534AA57-CCC7-4EB9-B75F-F015C0BEA11F}"/>
    <dgm:cxn modelId="{00523124-DFD3-4FB1-8C18-D78E628750D5}" srcId="{C55282AB-1C81-46D6-A408-E864C50DEF79}" destId="{25576635-CA8F-42B4-B5D8-3012963D8F39}" srcOrd="0" destOrd="0" parTransId="{2FE6F05E-9DCC-4D16-A47E-7F3048565773}" sibTransId="{B37D673E-ADEE-4466-8130-6251C1A479E8}"/>
    <dgm:cxn modelId="{6416CE68-9368-C849-B3D5-5FD6E7783257}" type="presOf" srcId="{25576635-CA8F-42B4-B5D8-3012963D8F39}" destId="{CC462160-4A83-244A-8AF8-E7BF6552D725}" srcOrd="0" destOrd="0" presId="urn:microsoft.com/office/officeart/2005/8/layout/hierarchy1"/>
    <dgm:cxn modelId="{92BA2373-83F6-4D41-A3A1-0E4D99322DC0}" type="presOf" srcId="{0167A5E5-550C-4F22-8931-6D5F8AF6E80E}" destId="{86C2C09C-9657-3C45-81F4-F3110481193F}" srcOrd="0" destOrd="0" presId="urn:microsoft.com/office/officeart/2005/8/layout/hierarchy1"/>
    <dgm:cxn modelId="{C865DB7B-F943-2B4F-B9B5-4C8950B93969}" type="presOf" srcId="{80A57F03-9802-4F4E-885F-70A2652C2C5C}" destId="{F8E61BD6-CDC4-D34F-8E9E-ADB93364230B}" srcOrd="0" destOrd="0" presId="urn:microsoft.com/office/officeart/2005/8/layout/hierarchy1"/>
    <dgm:cxn modelId="{B761F07B-0FE1-7446-A863-A6C14BE964E0}" type="presOf" srcId="{C55282AB-1C81-46D6-A408-E864C50DEF79}" destId="{CDDB34A7-9BAC-1C47-B906-853780CFCE9D}" srcOrd="0" destOrd="0" presId="urn:microsoft.com/office/officeart/2005/8/layout/hierarchy1"/>
    <dgm:cxn modelId="{C05FE387-9179-407E-8A83-E2B037DF6FEF}" srcId="{C55282AB-1C81-46D6-A408-E864C50DEF79}" destId="{80A57F03-9802-4F4E-885F-70A2652C2C5C}" srcOrd="2" destOrd="0" parTransId="{FC0F4995-317C-40F4-B14D-F6331C7A3DB1}" sibTransId="{F3A2440D-1982-4A8B-BA5B-DEC4C9D8E845}"/>
    <dgm:cxn modelId="{0A2CA0D4-F12E-4140-BEE5-4A9E35BF4288}" type="presParOf" srcId="{CDDB34A7-9BAC-1C47-B906-853780CFCE9D}" destId="{88AA2F22-A9D7-B847-9473-D20F9B1E1667}" srcOrd="0" destOrd="0" presId="urn:microsoft.com/office/officeart/2005/8/layout/hierarchy1"/>
    <dgm:cxn modelId="{FEBB308F-FED8-024A-8FDD-2467E4C2DBFF}" type="presParOf" srcId="{88AA2F22-A9D7-B847-9473-D20F9B1E1667}" destId="{A4A4D2D3-76CE-3C42-9528-6E37638DC836}" srcOrd="0" destOrd="0" presId="urn:microsoft.com/office/officeart/2005/8/layout/hierarchy1"/>
    <dgm:cxn modelId="{9D02D390-EDB4-474D-88E1-2699EC0CFD5D}" type="presParOf" srcId="{A4A4D2D3-76CE-3C42-9528-6E37638DC836}" destId="{8DFA2BF1-70C9-BE47-A2A2-F5F82BC146DF}" srcOrd="0" destOrd="0" presId="urn:microsoft.com/office/officeart/2005/8/layout/hierarchy1"/>
    <dgm:cxn modelId="{84245CF4-10BB-9140-9743-874EDAA61D14}" type="presParOf" srcId="{A4A4D2D3-76CE-3C42-9528-6E37638DC836}" destId="{CC462160-4A83-244A-8AF8-E7BF6552D725}" srcOrd="1" destOrd="0" presId="urn:microsoft.com/office/officeart/2005/8/layout/hierarchy1"/>
    <dgm:cxn modelId="{9D973B47-F50B-654F-8A24-15747587F523}" type="presParOf" srcId="{88AA2F22-A9D7-B847-9473-D20F9B1E1667}" destId="{92D34403-D4D9-8640-AA5E-07B3659E5F3B}" srcOrd="1" destOrd="0" presId="urn:microsoft.com/office/officeart/2005/8/layout/hierarchy1"/>
    <dgm:cxn modelId="{92A80154-7AA6-A948-A2CE-FE2AD3222281}" type="presParOf" srcId="{CDDB34A7-9BAC-1C47-B906-853780CFCE9D}" destId="{FF1DCA54-129E-F541-8AB2-FB7DF39E8E5F}" srcOrd="1" destOrd="0" presId="urn:microsoft.com/office/officeart/2005/8/layout/hierarchy1"/>
    <dgm:cxn modelId="{1E8139AE-AAC6-6F41-A3D9-E347B45A1AA7}" type="presParOf" srcId="{FF1DCA54-129E-F541-8AB2-FB7DF39E8E5F}" destId="{F27B694E-FAEE-5C43-91FD-ED4BFACD7CDA}" srcOrd="0" destOrd="0" presId="urn:microsoft.com/office/officeart/2005/8/layout/hierarchy1"/>
    <dgm:cxn modelId="{1081B127-24CB-AA49-A744-CC2275589090}" type="presParOf" srcId="{F27B694E-FAEE-5C43-91FD-ED4BFACD7CDA}" destId="{90C5E83D-0B09-9F4C-A83A-CE3079146CB6}" srcOrd="0" destOrd="0" presId="urn:microsoft.com/office/officeart/2005/8/layout/hierarchy1"/>
    <dgm:cxn modelId="{D787BCFA-CF6E-0141-B292-B964C8AE991E}" type="presParOf" srcId="{F27B694E-FAEE-5C43-91FD-ED4BFACD7CDA}" destId="{86C2C09C-9657-3C45-81F4-F3110481193F}" srcOrd="1" destOrd="0" presId="urn:microsoft.com/office/officeart/2005/8/layout/hierarchy1"/>
    <dgm:cxn modelId="{C910DB9E-5F9E-7243-B627-0000ADD88DEA}" type="presParOf" srcId="{FF1DCA54-129E-F541-8AB2-FB7DF39E8E5F}" destId="{8DE363C1-A1EE-B74B-B6CE-88DE68E92B42}" srcOrd="1" destOrd="0" presId="urn:microsoft.com/office/officeart/2005/8/layout/hierarchy1"/>
    <dgm:cxn modelId="{EE8877AC-C210-2648-B084-D40DE3308881}" type="presParOf" srcId="{CDDB34A7-9BAC-1C47-B906-853780CFCE9D}" destId="{DADE630C-27AC-9642-850C-1E8D91C8FD68}" srcOrd="2" destOrd="0" presId="urn:microsoft.com/office/officeart/2005/8/layout/hierarchy1"/>
    <dgm:cxn modelId="{D7C28BD4-B86C-0846-BF79-FB12962B9877}" type="presParOf" srcId="{DADE630C-27AC-9642-850C-1E8D91C8FD68}" destId="{03F45E7C-40BA-FF4D-9BBC-84D41672DBF8}" srcOrd="0" destOrd="0" presId="urn:microsoft.com/office/officeart/2005/8/layout/hierarchy1"/>
    <dgm:cxn modelId="{DA548A03-8FF7-F445-B1B6-B6EDBFBCED14}" type="presParOf" srcId="{03F45E7C-40BA-FF4D-9BBC-84D41672DBF8}" destId="{CC2C6E67-FE49-4047-86A4-EBC5774EE5B1}" srcOrd="0" destOrd="0" presId="urn:microsoft.com/office/officeart/2005/8/layout/hierarchy1"/>
    <dgm:cxn modelId="{A6A1858E-CDC9-6E43-815A-91F29BB71667}" type="presParOf" srcId="{03F45E7C-40BA-FF4D-9BBC-84D41672DBF8}" destId="{F8E61BD6-CDC4-D34F-8E9E-ADB93364230B}" srcOrd="1" destOrd="0" presId="urn:microsoft.com/office/officeart/2005/8/layout/hierarchy1"/>
    <dgm:cxn modelId="{2A89F5B0-6644-944F-8DFB-55AF6D3F8E8A}" type="presParOf" srcId="{DADE630C-27AC-9642-850C-1E8D91C8FD68}" destId="{18332BBD-66A7-6B4B-9C1B-99E127989B1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6ED9C85-4AC5-445F-AF91-A5C19DA32374}" type="doc">
      <dgm:prSet loTypeId="urn:microsoft.com/office/officeart/2005/8/layout/process4" loCatId="process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626E294-725A-4223-9FEA-65EDBC8F591D}">
      <dgm:prSet/>
      <dgm:spPr/>
      <dgm:t>
        <a:bodyPr/>
        <a:lstStyle/>
        <a:p>
          <a:r>
            <a:rPr lang="en-US"/>
            <a:t>All computers in the library and computer labs have the adobe creative suite available for SUU students to use.</a:t>
          </a:r>
        </a:p>
      </dgm:t>
    </dgm:pt>
    <dgm:pt modelId="{FA1220DE-5CD9-4D61-B640-D930D385C18E}" type="parTrans" cxnId="{FA9F9570-C9B9-4F18-AD69-AA3A3D0676A4}">
      <dgm:prSet/>
      <dgm:spPr/>
      <dgm:t>
        <a:bodyPr/>
        <a:lstStyle/>
        <a:p>
          <a:endParaRPr lang="en-US"/>
        </a:p>
      </dgm:t>
    </dgm:pt>
    <dgm:pt modelId="{34162CC8-1E23-42A9-8C79-FF56FEA28D0E}" type="sibTrans" cxnId="{FA9F9570-C9B9-4F18-AD69-AA3A3D0676A4}">
      <dgm:prSet/>
      <dgm:spPr/>
      <dgm:t>
        <a:bodyPr/>
        <a:lstStyle/>
        <a:p>
          <a:endParaRPr lang="en-US"/>
        </a:p>
      </dgm:t>
    </dgm:pt>
    <dgm:pt modelId="{61C2106F-AE30-4414-8341-E8645DD4F5B8}">
      <dgm:prSet/>
      <dgm:spPr/>
      <dgm:t>
        <a:bodyPr/>
        <a:lstStyle/>
        <a:p>
          <a:r>
            <a:rPr lang="en-US"/>
            <a:t>Includes:</a:t>
          </a:r>
        </a:p>
      </dgm:t>
    </dgm:pt>
    <dgm:pt modelId="{5F586628-63DB-4E20-90C7-A17668C5F21A}" type="parTrans" cxnId="{B7A737C1-127D-4189-8B53-97FB5D7A4746}">
      <dgm:prSet/>
      <dgm:spPr/>
      <dgm:t>
        <a:bodyPr/>
        <a:lstStyle/>
        <a:p>
          <a:endParaRPr lang="en-US"/>
        </a:p>
      </dgm:t>
    </dgm:pt>
    <dgm:pt modelId="{8C8866A8-B13C-47FC-A733-622301C7E136}" type="sibTrans" cxnId="{B7A737C1-127D-4189-8B53-97FB5D7A4746}">
      <dgm:prSet/>
      <dgm:spPr/>
      <dgm:t>
        <a:bodyPr/>
        <a:lstStyle/>
        <a:p>
          <a:endParaRPr lang="en-US"/>
        </a:p>
      </dgm:t>
    </dgm:pt>
    <dgm:pt modelId="{FF91FC34-04E0-4DA3-91CB-CCA55EBC8D8F}">
      <dgm:prSet/>
      <dgm:spPr/>
      <dgm:t>
        <a:bodyPr/>
        <a:lstStyle/>
        <a:p>
          <a:r>
            <a:rPr lang="en-US"/>
            <a:t>Photoshop &amp; Lightroom</a:t>
          </a:r>
        </a:p>
      </dgm:t>
    </dgm:pt>
    <dgm:pt modelId="{AE8DE673-5002-499E-9F55-FF27905F22A4}" type="parTrans" cxnId="{2B35AEFC-68BD-43F2-9627-397B88B21F74}">
      <dgm:prSet/>
      <dgm:spPr/>
      <dgm:t>
        <a:bodyPr/>
        <a:lstStyle/>
        <a:p>
          <a:endParaRPr lang="en-US"/>
        </a:p>
      </dgm:t>
    </dgm:pt>
    <dgm:pt modelId="{025E3F8F-01DC-4CC4-AEF4-8E28BDCCBB8A}" type="sibTrans" cxnId="{2B35AEFC-68BD-43F2-9627-397B88B21F74}">
      <dgm:prSet/>
      <dgm:spPr/>
      <dgm:t>
        <a:bodyPr/>
        <a:lstStyle/>
        <a:p>
          <a:endParaRPr lang="en-US"/>
        </a:p>
      </dgm:t>
    </dgm:pt>
    <dgm:pt modelId="{CFA8D46F-1661-43B6-B717-9FC0AB105DFF}">
      <dgm:prSet/>
      <dgm:spPr/>
      <dgm:t>
        <a:bodyPr/>
        <a:lstStyle/>
        <a:p>
          <a:r>
            <a:rPr lang="en-US"/>
            <a:t>InDesign</a:t>
          </a:r>
        </a:p>
      </dgm:t>
    </dgm:pt>
    <dgm:pt modelId="{7EF084C1-B225-4C32-AB88-8532DDAD1A6C}" type="parTrans" cxnId="{FD49BF44-E34B-4E85-93CA-DD5A4F7AA0CA}">
      <dgm:prSet/>
      <dgm:spPr/>
      <dgm:t>
        <a:bodyPr/>
        <a:lstStyle/>
        <a:p>
          <a:endParaRPr lang="en-US"/>
        </a:p>
      </dgm:t>
    </dgm:pt>
    <dgm:pt modelId="{CDA9B167-5CA8-41A4-A25C-F551B605C3E8}" type="sibTrans" cxnId="{FD49BF44-E34B-4E85-93CA-DD5A4F7AA0CA}">
      <dgm:prSet/>
      <dgm:spPr/>
      <dgm:t>
        <a:bodyPr/>
        <a:lstStyle/>
        <a:p>
          <a:endParaRPr lang="en-US"/>
        </a:p>
      </dgm:t>
    </dgm:pt>
    <dgm:pt modelId="{5562A521-63B1-43EE-8A6D-AAEF5BD740E6}">
      <dgm:prSet/>
      <dgm:spPr/>
      <dgm:t>
        <a:bodyPr/>
        <a:lstStyle/>
        <a:p>
          <a:r>
            <a:rPr lang="en-US"/>
            <a:t>Illustrator</a:t>
          </a:r>
        </a:p>
      </dgm:t>
    </dgm:pt>
    <dgm:pt modelId="{849427F0-B116-487F-B5D5-E19116574FD6}" type="parTrans" cxnId="{CFECA8BD-FD3E-489E-B1AF-FDD5C40D80D7}">
      <dgm:prSet/>
      <dgm:spPr/>
      <dgm:t>
        <a:bodyPr/>
        <a:lstStyle/>
        <a:p>
          <a:endParaRPr lang="en-US"/>
        </a:p>
      </dgm:t>
    </dgm:pt>
    <dgm:pt modelId="{C949DB56-88CA-4D8D-BCDB-A178792F4700}" type="sibTrans" cxnId="{CFECA8BD-FD3E-489E-B1AF-FDD5C40D80D7}">
      <dgm:prSet/>
      <dgm:spPr/>
      <dgm:t>
        <a:bodyPr/>
        <a:lstStyle/>
        <a:p>
          <a:endParaRPr lang="en-US"/>
        </a:p>
      </dgm:t>
    </dgm:pt>
    <dgm:pt modelId="{10F1F82A-5D23-4F5A-9071-81A65F367CB6}">
      <dgm:prSet/>
      <dgm:spPr/>
      <dgm:t>
        <a:bodyPr/>
        <a:lstStyle/>
        <a:p>
          <a:r>
            <a:rPr lang="en-US"/>
            <a:t>Adobe Stock</a:t>
          </a:r>
        </a:p>
      </dgm:t>
    </dgm:pt>
    <dgm:pt modelId="{3090A132-5D10-474F-B8D3-3DB4A29A2C49}" type="parTrans" cxnId="{F75A70FF-FFD4-4F38-AD40-BDB217D1CD7A}">
      <dgm:prSet/>
      <dgm:spPr/>
      <dgm:t>
        <a:bodyPr/>
        <a:lstStyle/>
        <a:p>
          <a:endParaRPr lang="en-US"/>
        </a:p>
      </dgm:t>
    </dgm:pt>
    <dgm:pt modelId="{51B94F1D-73B8-4DB9-8AF9-DC9E65FB29B8}" type="sibTrans" cxnId="{F75A70FF-FFD4-4F38-AD40-BDB217D1CD7A}">
      <dgm:prSet/>
      <dgm:spPr/>
      <dgm:t>
        <a:bodyPr/>
        <a:lstStyle/>
        <a:p>
          <a:endParaRPr lang="en-US"/>
        </a:p>
      </dgm:t>
    </dgm:pt>
    <dgm:pt modelId="{265D591F-366E-4E16-BF0F-11E1B813EDBD}">
      <dgm:prSet/>
      <dgm:spPr/>
      <dgm:t>
        <a:bodyPr/>
        <a:lstStyle/>
        <a:p>
          <a:r>
            <a:rPr lang="en-US"/>
            <a:t>Premiere Pro</a:t>
          </a:r>
        </a:p>
      </dgm:t>
    </dgm:pt>
    <dgm:pt modelId="{AE0D1C2D-1A0B-4961-9BE4-7239857896BF}" type="parTrans" cxnId="{DFAD8C80-D0B7-4F9C-A680-BD46F4AD221B}">
      <dgm:prSet/>
      <dgm:spPr/>
      <dgm:t>
        <a:bodyPr/>
        <a:lstStyle/>
        <a:p>
          <a:endParaRPr lang="en-US"/>
        </a:p>
      </dgm:t>
    </dgm:pt>
    <dgm:pt modelId="{A8BFAC40-62D9-4E82-B4C7-14721EF7E577}" type="sibTrans" cxnId="{DFAD8C80-D0B7-4F9C-A680-BD46F4AD221B}">
      <dgm:prSet/>
      <dgm:spPr/>
      <dgm:t>
        <a:bodyPr/>
        <a:lstStyle/>
        <a:p>
          <a:endParaRPr lang="en-US"/>
        </a:p>
      </dgm:t>
    </dgm:pt>
    <dgm:pt modelId="{98C40360-D073-4119-85DC-171E862DC8DF}">
      <dgm:prSet/>
      <dgm:spPr/>
      <dgm:t>
        <a:bodyPr/>
        <a:lstStyle/>
        <a:p>
          <a:r>
            <a:rPr lang="en-US"/>
            <a:t>Audition</a:t>
          </a:r>
        </a:p>
      </dgm:t>
    </dgm:pt>
    <dgm:pt modelId="{8682F9D3-A844-46CF-AC87-493CA585F534}" type="parTrans" cxnId="{FA86C980-5E49-483D-ADC5-A76AAC504619}">
      <dgm:prSet/>
      <dgm:spPr/>
      <dgm:t>
        <a:bodyPr/>
        <a:lstStyle/>
        <a:p>
          <a:endParaRPr lang="en-US"/>
        </a:p>
      </dgm:t>
    </dgm:pt>
    <dgm:pt modelId="{9C25D989-DC06-4ABB-B685-86A81B6D667D}" type="sibTrans" cxnId="{FA86C980-5E49-483D-ADC5-A76AAC504619}">
      <dgm:prSet/>
      <dgm:spPr/>
      <dgm:t>
        <a:bodyPr/>
        <a:lstStyle/>
        <a:p>
          <a:endParaRPr lang="en-US"/>
        </a:p>
      </dgm:t>
    </dgm:pt>
    <dgm:pt modelId="{1D804525-3797-4DCB-9CD5-CA341E3D8FE3}">
      <dgm:prSet/>
      <dgm:spPr/>
      <dgm:t>
        <a:bodyPr/>
        <a:lstStyle/>
        <a:p>
          <a:r>
            <a:rPr lang="en-US"/>
            <a:t>Etc.</a:t>
          </a:r>
        </a:p>
      </dgm:t>
    </dgm:pt>
    <dgm:pt modelId="{BC684AD9-F741-4E6B-A769-02F25927EAD8}" type="parTrans" cxnId="{02445620-0180-45F1-AC02-A30DFC8E7917}">
      <dgm:prSet/>
      <dgm:spPr/>
      <dgm:t>
        <a:bodyPr/>
        <a:lstStyle/>
        <a:p>
          <a:endParaRPr lang="en-US"/>
        </a:p>
      </dgm:t>
    </dgm:pt>
    <dgm:pt modelId="{C197A3D3-7869-4693-B669-62C955DFE963}" type="sibTrans" cxnId="{02445620-0180-45F1-AC02-A30DFC8E7917}">
      <dgm:prSet/>
      <dgm:spPr/>
      <dgm:t>
        <a:bodyPr/>
        <a:lstStyle/>
        <a:p>
          <a:endParaRPr lang="en-US"/>
        </a:p>
      </dgm:t>
    </dgm:pt>
    <dgm:pt modelId="{37E07937-B49A-BE43-913D-DA725B8A32A9}" type="pres">
      <dgm:prSet presAssocID="{D6ED9C85-4AC5-445F-AF91-A5C19DA32374}" presName="Name0" presStyleCnt="0">
        <dgm:presLayoutVars>
          <dgm:dir/>
          <dgm:animLvl val="lvl"/>
          <dgm:resizeHandles val="exact"/>
        </dgm:presLayoutVars>
      </dgm:prSet>
      <dgm:spPr/>
    </dgm:pt>
    <dgm:pt modelId="{3B07B4E6-9DA7-8643-901B-E704390CEDCF}" type="pres">
      <dgm:prSet presAssocID="{61C2106F-AE30-4414-8341-E8645DD4F5B8}" presName="boxAndChildren" presStyleCnt="0"/>
      <dgm:spPr/>
    </dgm:pt>
    <dgm:pt modelId="{05770C66-57E1-774C-96C7-C5376C848D75}" type="pres">
      <dgm:prSet presAssocID="{61C2106F-AE30-4414-8341-E8645DD4F5B8}" presName="parentTextBox" presStyleLbl="node1" presStyleIdx="0" presStyleCnt="2"/>
      <dgm:spPr/>
    </dgm:pt>
    <dgm:pt modelId="{337BBF2F-AD19-8B4A-AA9F-EA4A53229D28}" type="pres">
      <dgm:prSet presAssocID="{61C2106F-AE30-4414-8341-E8645DD4F5B8}" presName="entireBox" presStyleLbl="node1" presStyleIdx="0" presStyleCnt="2"/>
      <dgm:spPr/>
    </dgm:pt>
    <dgm:pt modelId="{85516B4A-27F8-3B4B-A769-FFE88A8850DD}" type="pres">
      <dgm:prSet presAssocID="{61C2106F-AE30-4414-8341-E8645DD4F5B8}" presName="descendantBox" presStyleCnt="0"/>
      <dgm:spPr/>
    </dgm:pt>
    <dgm:pt modelId="{39F9B966-DCB3-3240-B520-22BA699FB244}" type="pres">
      <dgm:prSet presAssocID="{FF91FC34-04E0-4DA3-91CB-CCA55EBC8D8F}" presName="childTextBox" presStyleLbl="fgAccFollowNode1" presStyleIdx="0" presStyleCnt="7">
        <dgm:presLayoutVars>
          <dgm:bulletEnabled val="1"/>
        </dgm:presLayoutVars>
      </dgm:prSet>
      <dgm:spPr/>
    </dgm:pt>
    <dgm:pt modelId="{931F7ADC-412C-6A45-9EE1-BB69497BB487}" type="pres">
      <dgm:prSet presAssocID="{CFA8D46F-1661-43B6-B717-9FC0AB105DFF}" presName="childTextBox" presStyleLbl="fgAccFollowNode1" presStyleIdx="1" presStyleCnt="7">
        <dgm:presLayoutVars>
          <dgm:bulletEnabled val="1"/>
        </dgm:presLayoutVars>
      </dgm:prSet>
      <dgm:spPr/>
    </dgm:pt>
    <dgm:pt modelId="{9997C9B6-9123-7D4D-AD11-22D213407E7E}" type="pres">
      <dgm:prSet presAssocID="{5562A521-63B1-43EE-8A6D-AAEF5BD740E6}" presName="childTextBox" presStyleLbl="fgAccFollowNode1" presStyleIdx="2" presStyleCnt="7">
        <dgm:presLayoutVars>
          <dgm:bulletEnabled val="1"/>
        </dgm:presLayoutVars>
      </dgm:prSet>
      <dgm:spPr/>
    </dgm:pt>
    <dgm:pt modelId="{4A942285-2CEF-F54C-845B-E7CC5268D9DF}" type="pres">
      <dgm:prSet presAssocID="{10F1F82A-5D23-4F5A-9071-81A65F367CB6}" presName="childTextBox" presStyleLbl="fgAccFollowNode1" presStyleIdx="3" presStyleCnt="7">
        <dgm:presLayoutVars>
          <dgm:bulletEnabled val="1"/>
        </dgm:presLayoutVars>
      </dgm:prSet>
      <dgm:spPr/>
    </dgm:pt>
    <dgm:pt modelId="{065BC9BB-E67E-8B45-B0AC-77AE133BF40C}" type="pres">
      <dgm:prSet presAssocID="{265D591F-366E-4E16-BF0F-11E1B813EDBD}" presName="childTextBox" presStyleLbl="fgAccFollowNode1" presStyleIdx="4" presStyleCnt="7">
        <dgm:presLayoutVars>
          <dgm:bulletEnabled val="1"/>
        </dgm:presLayoutVars>
      </dgm:prSet>
      <dgm:spPr/>
    </dgm:pt>
    <dgm:pt modelId="{E5F0A290-56FC-A147-A768-68B169B16BB1}" type="pres">
      <dgm:prSet presAssocID="{98C40360-D073-4119-85DC-171E862DC8DF}" presName="childTextBox" presStyleLbl="fgAccFollowNode1" presStyleIdx="5" presStyleCnt="7">
        <dgm:presLayoutVars>
          <dgm:bulletEnabled val="1"/>
        </dgm:presLayoutVars>
      </dgm:prSet>
      <dgm:spPr/>
    </dgm:pt>
    <dgm:pt modelId="{BEC789D6-2065-8E4A-8620-53B5BC46B548}" type="pres">
      <dgm:prSet presAssocID="{1D804525-3797-4DCB-9CD5-CA341E3D8FE3}" presName="childTextBox" presStyleLbl="fgAccFollowNode1" presStyleIdx="6" presStyleCnt="7">
        <dgm:presLayoutVars>
          <dgm:bulletEnabled val="1"/>
        </dgm:presLayoutVars>
      </dgm:prSet>
      <dgm:spPr/>
    </dgm:pt>
    <dgm:pt modelId="{A09FEBC2-67DC-AB49-AEFE-7CDB0C4F5717}" type="pres">
      <dgm:prSet presAssocID="{34162CC8-1E23-42A9-8C79-FF56FEA28D0E}" presName="sp" presStyleCnt="0"/>
      <dgm:spPr/>
    </dgm:pt>
    <dgm:pt modelId="{C5E9ABCF-48F9-084B-BBB6-686090E5A48C}" type="pres">
      <dgm:prSet presAssocID="{3626E294-725A-4223-9FEA-65EDBC8F591D}" presName="arrowAndChildren" presStyleCnt="0"/>
      <dgm:spPr/>
    </dgm:pt>
    <dgm:pt modelId="{8D2A11F3-9185-3746-8687-983F8935B270}" type="pres">
      <dgm:prSet presAssocID="{3626E294-725A-4223-9FEA-65EDBC8F591D}" presName="parentTextArrow" presStyleLbl="node1" presStyleIdx="1" presStyleCnt="2"/>
      <dgm:spPr/>
    </dgm:pt>
  </dgm:ptLst>
  <dgm:cxnLst>
    <dgm:cxn modelId="{F5B69F09-CF45-304E-B158-382AA398FD25}" type="presOf" srcId="{D6ED9C85-4AC5-445F-AF91-A5C19DA32374}" destId="{37E07937-B49A-BE43-913D-DA725B8A32A9}" srcOrd="0" destOrd="0" presId="urn:microsoft.com/office/officeart/2005/8/layout/process4"/>
    <dgm:cxn modelId="{02445620-0180-45F1-AC02-A30DFC8E7917}" srcId="{61C2106F-AE30-4414-8341-E8645DD4F5B8}" destId="{1D804525-3797-4DCB-9CD5-CA341E3D8FE3}" srcOrd="6" destOrd="0" parTransId="{BC684AD9-F741-4E6B-A769-02F25927EAD8}" sibTransId="{C197A3D3-7869-4693-B669-62C955DFE963}"/>
    <dgm:cxn modelId="{A284ED24-0431-2547-B113-E7422BB1FB73}" type="presOf" srcId="{265D591F-366E-4E16-BF0F-11E1B813EDBD}" destId="{065BC9BB-E67E-8B45-B0AC-77AE133BF40C}" srcOrd="0" destOrd="0" presId="urn:microsoft.com/office/officeart/2005/8/layout/process4"/>
    <dgm:cxn modelId="{FD49BF44-E34B-4E85-93CA-DD5A4F7AA0CA}" srcId="{61C2106F-AE30-4414-8341-E8645DD4F5B8}" destId="{CFA8D46F-1661-43B6-B717-9FC0AB105DFF}" srcOrd="1" destOrd="0" parTransId="{7EF084C1-B225-4C32-AB88-8532DDAD1A6C}" sibTransId="{CDA9B167-5CA8-41A4-A25C-F551B605C3E8}"/>
    <dgm:cxn modelId="{92528661-F30B-5748-B8AC-71AED342E4FB}" type="presOf" srcId="{61C2106F-AE30-4414-8341-E8645DD4F5B8}" destId="{05770C66-57E1-774C-96C7-C5376C848D75}" srcOrd="0" destOrd="0" presId="urn:microsoft.com/office/officeart/2005/8/layout/process4"/>
    <dgm:cxn modelId="{FA9F9570-C9B9-4F18-AD69-AA3A3D0676A4}" srcId="{D6ED9C85-4AC5-445F-AF91-A5C19DA32374}" destId="{3626E294-725A-4223-9FEA-65EDBC8F591D}" srcOrd="0" destOrd="0" parTransId="{FA1220DE-5CD9-4D61-B640-D930D385C18E}" sibTransId="{34162CC8-1E23-42A9-8C79-FF56FEA28D0E}"/>
    <dgm:cxn modelId="{DFAD8C80-D0B7-4F9C-A680-BD46F4AD221B}" srcId="{61C2106F-AE30-4414-8341-E8645DD4F5B8}" destId="{265D591F-366E-4E16-BF0F-11E1B813EDBD}" srcOrd="4" destOrd="0" parTransId="{AE0D1C2D-1A0B-4961-9BE4-7239857896BF}" sibTransId="{A8BFAC40-62D9-4E82-B4C7-14721EF7E577}"/>
    <dgm:cxn modelId="{FA86C980-5E49-483D-ADC5-A76AAC504619}" srcId="{61C2106F-AE30-4414-8341-E8645DD4F5B8}" destId="{98C40360-D073-4119-85DC-171E862DC8DF}" srcOrd="5" destOrd="0" parTransId="{8682F9D3-A844-46CF-AC87-493CA585F534}" sibTransId="{9C25D989-DC06-4ABB-B685-86A81B6D667D}"/>
    <dgm:cxn modelId="{C6DD2F8E-9911-F946-AE97-8B1FEC2C0B4E}" type="presOf" srcId="{10F1F82A-5D23-4F5A-9071-81A65F367CB6}" destId="{4A942285-2CEF-F54C-845B-E7CC5268D9DF}" srcOrd="0" destOrd="0" presId="urn:microsoft.com/office/officeart/2005/8/layout/process4"/>
    <dgm:cxn modelId="{806B65B9-0AAD-2148-AFEE-F6A854D184B1}" type="presOf" srcId="{98C40360-D073-4119-85DC-171E862DC8DF}" destId="{E5F0A290-56FC-A147-A768-68B169B16BB1}" srcOrd="0" destOrd="0" presId="urn:microsoft.com/office/officeart/2005/8/layout/process4"/>
    <dgm:cxn modelId="{CFECA8BD-FD3E-489E-B1AF-FDD5C40D80D7}" srcId="{61C2106F-AE30-4414-8341-E8645DD4F5B8}" destId="{5562A521-63B1-43EE-8A6D-AAEF5BD740E6}" srcOrd="2" destOrd="0" parTransId="{849427F0-B116-487F-B5D5-E19116574FD6}" sibTransId="{C949DB56-88CA-4D8D-BCDB-A178792F4700}"/>
    <dgm:cxn modelId="{B7A737C1-127D-4189-8B53-97FB5D7A4746}" srcId="{D6ED9C85-4AC5-445F-AF91-A5C19DA32374}" destId="{61C2106F-AE30-4414-8341-E8645DD4F5B8}" srcOrd="1" destOrd="0" parTransId="{5F586628-63DB-4E20-90C7-A17668C5F21A}" sibTransId="{8C8866A8-B13C-47FC-A733-622301C7E136}"/>
    <dgm:cxn modelId="{AE1AB0C7-B8CD-094B-B102-880CAF749A38}" type="presOf" srcId="{3626E294-725A-4223-9FEA-65EDBC8F591D}" destId="{8D2A11F3-9185-3746-8687-983F8935B270}" srcOrd="0" destOrd="0" presId="urn:microsoft.com/office/officeart/2005/8/layout/process4"/>
    <dgm:cxn modelId="{E73D1DD7-6411-0E43-A7E5-551652E198E8}" type="presOf" srcId="{1D804525-3797-4DCB-9CD5-CA341E3D8FE3}" destId="{BEC789D6-2065-8E4A-8620-53B5BC46B548}" srcOrd="0" destOrd="0" presId="urn:microsoft.com/office/officeart/2005/8/layout/process4"/>
    <dgm:cxn modelId="{5D9A71DE-BAB9-3E49-8C41-65B5368A8B81}" type="presOf" srcId="{61C2106F-AE30-4414-8341-E8645DD4F5B8}" destId="{337BBF2F-AD19-8B4A-AA9F-EA4A53229D28}" srcOrd="1" destOrd="0" presId="urn:microsoft.com/office/officeart/2005/8/layout/process4"/>
    <dgm:cxn modelId="{05A16BE1-FC1B-4C47-B02C-99117A15152C}" type="presOf" srcId="{CFA8D46F-1661-43B6-B717-9FC0AB105DFF}" destId="{931F7ADC-412C-6A45-9EE1-BB69497BB487}" srcOrd="0" destOrd="0" presId="urn:microsoft.com/office/officeart/2005/8/layout/process4"/>
    <dgm:cxn modelId="{2F4F30F8-1959-E04B-8C0D-E9AC2C5495DA}" type="presOf" srcId="{FF91FC34-04E0-4DA3-91CB-CCA55EBC8D8F}" destId="{39F9B966-DCB3-3240-B520-22BA699FB244}" srcOrd="0" destOrd="0" presId="urn:microsoft.com/office/officeart/2005/8/layout/process4"/>
    <dgm:cxn modelId="{2B35AEFC-68BD-43F2-9627-397B88B21F74}" srcId="{61C2106F-AE30-4414-8341-E8645DD4F5B8}" destId="{FF91FC34-04E0-4DA3-91CB-CCA55EBC8D8F}" srcOrd="0" destOrd="0" parTransId="{AE8DE673-5002-499E-9F55-FF27905F22A4}" sibTransId="{025E3F8F-01DC-4CC4-AEF4-8E28BDCCBB8A}"/>
    <dgm:cxn modelId="{8BEBC8FD-6AB4-2F42-92E3-8B3F92661F57}" type="presOf" srcId="{5562A521-63B1-43EE-8A6D-AAEF5BD740E6}" destId="{9997C9B6-9123-7D4D-AD11-22D213407E7E}" srcOrd="0" destOrd="0" presId="urn:microsoft.com/office/officeart/2005/8/layout/process4"/>
    <dgm:cxn modelId="{F75A70FF-FFD4-4F38-AD40-BDB217D1CD7A}" srcId="{61C2106F-AE30-4414-8341-E8645DD4F5B8}" destId="{10F1F82A-5D23-4F5A-9071-81A65F367CB6}" srcOrd="3" destOrd="0" parTransId="{3090A132-5D10-474F-B8D3-3DB4A29A2C49}" sibTransId="{51B94F1D-73B8-4DB9-8AF9-DC9E65FB29B8}"/>
    <dgm:cxn modelId="{907D341C-8619-6B46-A182-5FC3C3F7531E}" type="presParOf" srcId="{37E07937-B49A-BE43-913D-DA725B8A32A9}" destId="{3B07B4E6-9DA7-8643-901B-E704390CEDCF}" srcOrd="0" destOrd="0" presId="urn:microsoft.com/office/officeart/2005/8/layout/process4"/>
    <dgm:cxn modelId="{BD303655-1D50-2745-9A8A-4A915648CB5A}" type="presParOf" srcId="{3B07B4E6-9DA7-8643-901B-E704390CEDCF}" destId="{05770C66-57E1-774C-96C7-C5376C848D75}" srcOrd="0" destOrd="0" presId="urn:microsoft.com/office/officeart/2005/8/layout/process4"/>
    <dgm:cxn modelId="{6ACE208D-EDFE-DA4E-A64B-77F37DD4AC31}" type="presParOf" srcId="{3B07B4E6-9DA7-8643-901B-E704390CEDCF}" destId="{337BBF2F-AD19-8B4A-AA9F-EA4A53229D28}" srcOrd="1" destOrd="0" presId="urn:microsoft.com/office/officeart/2005/8/layout/process4"/>
    <dgm:cxn modelId="{4C748451-DE24-FA40-AF89-245A70DAF9EC}" type="presParOf" srcId="{3B07B4E6-9DA7-8643-901B-E704390CEDCF}" destId="{85516B4A-27F8-3B4B-A769-FFE88A8850DD}" srcOrd="2" destOrd="0" presId="urn:microsoft.com/office/officeart/2005/8/layout/process4"/>
    <dgm:cxn modelId="{5A649F92-3E66-A749-A05A-A889613683DE}" type="presParOf" srcId="{85516B4A-27F8-3B4B-A769-FFE88A8850DD}" destId="{39F9B966-DCB3-3240-B520-22BA699FB244}" srcOrd="0" destOrd="0" presId="urn:microsoft.com/office/officeart/2005/8/layout/process4"/>
    <dgm:cxn modelId="{F42447F8-E38A-F744-95F0-CD3AC2BB6751}" type="presParOf" srcId="{85516B4A-27F8-3B4B-A769-FFE88A8850DD}" destId="{931F7ADC-412C-6A45-9EE1-BB69497BB487}" srcOrd="1" destOrd="0" presId="urn:microsoft.com/office/officeart/2005/8/layout/process4"/>
    <dgm:cxn modelId="{41068496-2554-E140-864C-B9B16F87CB0F}" type="presParOf" srcId="{85516B4A-27F8-3B4B-A769-FFE88A8850DD}" destId="{9997C9B6-9123-7D4D-AD11-22D213407E7E}" srcOrd="2" destOrd="0" presId="urn:microsoft.com/office/officeart/2005/8/layout/process4"/>
    <dgm:cxn modelId="{8B339949-D0D1-DC48-A833-D0966A75EB26}" type="presParOf" srcId="{85516B4A-27F8-3B4B-A769-FFE88A8850DD}" destId="{4A942285-2CEF-F54C-845B-E7CC5268D9DF}" srcOrd="3" destOrd="0" presId="urn:microsoft.com/office/officeart/2005/8/layout/process4"/>
    <dgm:cxn modelId="{AB807C36-E5B3-1F44-9101-5146958AC5D3}" type="presParOf" srcId="{85516B4A-27F8-3B4B-A769-FFE88A8850DD}" destId="{065BC9BB-E67E-8B45-B0AC-77AE133BF40C}" srcOrd="4" destOrd="0" presId="urn:microsoft.com/office/officeart/2005/8/layout/process4"/>
    <dgm:cxn modelId="{66358D89-3C3D-5A4C-9773-289D736D2CBF}" type="presParOf" srcId="{85516B4A-27F8-3B4B-A769-FFE88A8850DD}" destId="{E5F0A290-56FC-A147-A768-68B169B16BB1}" srcOrd="5" destOrd="0" presId="urn:microsoft.com/office/officeart/2005/8/layout/process4"/>
    <dgm:cxn modelId="{6C51619A-5917-CA40-AE55-A0DF21CF1018}" type="presParOf" srcId="{85516B4A-27F8-3B4B-A769-FFE88A8850DD}" destId="{BEC789D6-2065-8E4A-8620-53B5BC46B548}" srcOrd="6" destOrd="0" presId="urn:microsoft.com/office/officeart/2005/8/layout/process4"/>
    <dgm:cxn modelId="{FEDDD832-B6E9-D642-BDCA-8EABB8CAB2EF}" type="presParOf" srcId="{37E07937-B49A-BE43-913D-DA725B8A32A9}" destId="{A09FEBC2-67DC-AB49-AEFE-7CDB0C4F5717}" srcOrd="1" destOrd="0" presId="urn:microsoft.com/office/officeart/2005/8/layout/process4"/>
    <dgm:cxn modelId="{8C087E41-6BA9-E44C-8E85-74C292B08BA5}" type="presParOf" srcId="{37E07937-B49A-BE43-913D-DA725B8A32A9}" destId="{C5E9ABCF-48F9-084B-BBB6-686090E5A48C}" srcOrd="2" destOrd="0" presId="urn:microsoft.com/office/officeart/2005/8/layout/process4"/>
    <dgm:cxn modelId="{6C3071C5-395F-7A4D-8CBD-833F3721A0B6}" type="presParOf" srcId="{C5E9ABCF-48F9-084B-BBB6-686090E5A48C}" destId="{8D2A11F3-9185-3746-8687-983F8935B27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445E7BC-D66E-4B33-A6F9-C255ECA0EEC0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8AF3F5F-B891-4EE9-956A-18A21541EF2F}">
      <dgm:prSet/>
      <dgm:spPr/>
      <dgm:t>
        <a:bodyPr/>
        <a:lstStyle/>
        <a:p>
          <a:r>
            <a:rPr lang="en-US"/>
            <a:t>Robust tools that have very few limitations.</a:t>
          </a:r>
        </a:p>
      </dgm:t>
    </dgm:pt>
    <dgm:pt modelId="{322DACEF-4B75-49AD-871F-3C8B17D0C909}" type="parTrans" cxnId="{C610A270-B576-4D07-82D8-C4E95E93B51D}">
      <dgm:prSet/>
      <dgm:spPr/>
      <dgm:t>
        <a:bodyPr/>
        <a:lstStyle/>
        <a:p>
          <a:endParaRPr lang="en-US"/>
        </a:p>
      </dgm:t>
    </dgm:pt>
    <dgm:pt modelId="{00E36859-E45F-428D-B050-28F64784E494}" type="sibTrans" cxnId="{C610A270-B576-4D07-82D8-C4E95E93B51D}">
      <dgm:prSet/>
      <dgm:spPr/>
      <dgm:t>
        <a:bodyPr/>
        <a:lstStyle/>
        <a:p>
          <a:endParaRPr lang="en-US"/>
        </a:p>
      </dgm:t>
    </dgm:pt>
    <dgm:pt modelId="{60443F4D-6873-4D6B-8DE6-01F46BBB4CEC}">
      <dgm:prSet/>
      <dgm:spPr/>
      <dgm:t>
        <a:bodyPr/>
        <a:lstStyle/>
        <a:p>
          <a:r>
            <a:rPr lang="en-US"/>
            <a:t>Take a lot of time to learn how to use effectively.</a:t>
          </a:r>
        </a:p>
      </dgm:t>
    </dgm:pt>
    <dgm:pt modelId="{C0CDB923-26B1-4195-A33B-7DF8AB5561A2}" type="parTrans" cxnId="{C79C4E65-B9D9-45B3-A6E8-4C55440A89FA}">
      <dgm:prSet/>
      <dgm:spPr/>
      <dgm:t>
        <a:bodyPr/>
        <a:lstStyle/>
        <a:p>
          <a:endParaRPr lang="en-US"/>
        </a:p>
      </dgm:t>
    </dgm:pt>
    <dgm:pt modelId="{4E2854EF-4699-48D3-8571-4967A0A38FD2}" type="sibTrans" cxnId="{C79C4E65-B9D9-45B3-A6E8-4C55440A89FA}">
      <dgm:prSet/>
      <dgm:spPr/>
      <dgm:t>
        <a:bodyPr/>
        <a:lstStyle/>
        <a:p>
          <a:endParaRPr lang="en-US"/>
        </a:p>
      </dgm:t>
    </dgm:pt>
    <dgm:pt modelId="{87942C84-7BA9-4ABF-891C-573AB6E35DEC}">
      <dgm:prSet/>
      <dgm:spPr/>
      <dgm:t>
        <a:bodyPr/>
        <a:lstStyle/>
        <a:p>
          <a:r>
            <a:rPr lang="en-US"/>
            <a:t>Multiple courses offered just for these products.</a:t>
          </a:r>
        </a:p>
      </dgm:t>
    </dgm:pt>
    <dgm:pt modelId="{ED764BD1-28E6-40E0-94C9-8BC2EE9061BA}" type="parTrans" cxnId="{91D5C294-F471-4E79-ACE3-291E5E32D31E}">
      <dgm:prSet/>
      <dgm:spPr/>
      <dgm:t>
        <a:bodyPr/>
        <a:lstStyle/>
        <a:p>
          <a:endParaRPr lang="en-US"/>
        </a:p>
      </dgm:t>
    </dgm:pt>
    <dgm:pt modelId="{3FEC21A7-D43E-4C96-A10A-126A9CC07E4B}" type="sibTrans" cxnId="{91D5C294-F471-4E79-ACE3-291E5E32D31E}">
      <dgm:prSet/>
      <dgm:spPr/>
      <dgm:t>
        <a:bodyPr/>
        <a:lstStyle/>
        <a:p>
          <a:endParaRPr lang="en-US"/>
        </a:p>
      </dgm:t>
    </dgm:pt>
    <dgm:pt modelId="{D72FDCEF-1CBC-4777-AA5C-3996CF6E253E}">
      <dgm:prSet/>
      <dgm:spPr/>
      <dgm:t>
        <a:bodyPr/>
        <a:lstStyle/>
        <a:p>
          <a:r>
            <a:rPr lang="en-US"/>
            <a:t>YouTube is also a great way to learn.</a:t>
          </a:r>
        </a:p>
      </dgm:t>
    </dgm:pt>
    <dgm:pt modelId="{5EC1BF68-34D9-477E-897A-EFAB79BA37FD}" type="parTrans" cxnId="{E1696B63-3840-460C-B0B6-7ACDC3D9F6F4}">
      <dgm:prSet/>
      <dgm:spPr/>
      <dgm:t>
        <a:bodyPr/>
        <a:lstStyle/>
        <a:p>
          <a:endParaRPr lang="en-US"/>
        </a:p>
      </dgm:t>
    </dgm:pt>
    <dgm:pt modelId="{0C6E7B6F-B6E0-4DEE-AF39-36DB3C240429}" type="sibTrans" cxnId="{E1696B63-3840-460C-B0B6-7ACDC3D9F6F4}">
      <dgm:prSet/>
      <dgm:spPr/>
      <dgm:t>
        <a:bodyPr/>
        <a:lstStyle/>
        <a:p>
          <a:endParaRPr lang="en-US"/>
        </a:p>
      </dgm:t>
    </dgm:pt>
    <dgm:pt modelId="{75C14AE7-CB25-324E-B06B-46FC6C92B9B6}" type="pres">
      <dgm:prSet presAssocID="{0445E7BC-D66E-4B33-A6F9-C255ECA0EEC0}" presName="vert0" presStyleCnt="0">
        <dgm:presLayoutVars>
          <dgm:dir/>
          <dgm:animOne val="branch"/>
          <dgm:animLvl val="lvl"/>
        </dgm:presLayoutVars>
      </dgm:prSet>
      <dgm:spPr/>
    </dgm:pt>
    <dgm:pt modelId="{559307F8-F697-B54D-9B81-D86B65261C38}" type="pres">
      <dgm:prSet presAssocID="{A8AF3F5F-B891-4EE9-956A-18A21541EF2F}" presName="thickLine" presStyleLbl="alignNode1" presStyleIdx="0" presStyleCnt="4"/>
      <dgm:spPr/>
    </dgm:pt>
    <dgm:pt modelId="{B80ABB0F-A18B-1F43-9286-51BF17CDF943}" type="pres">
      <dgm:prSet presAssocID="{A8AF3F5F-B891-4EE9-956A-18A21541EF2F}" presName="horz1" presStyleCnt="0"/>
      <dgm:spPr/>
    </dgm:pt>
    <dgm:pt modelId="{7B514E81-C6B1-284B-A738-55C6E3611F17}" type="pres">
      <dgm:prSet presAssocID="{A8AF3F5F-B891-4EE9-956A-18A21541EF2F}" presName="tx1" presStyleLbl="revTx" presStyleIdx="0" presStyleCnt="4"/>
      <dgm:spPr/>
    </dgm:pt>
    <dgm:pt modelId="{B8BE8270-D084-5645-8329-D18175795ADB}" type="pres">
      <dgm:prSet presAssocID="{A8AF3F5F-B891-4EE9-956A-18A21541EF2F}" presName="vert1" presStyleCnt="0"/>
      <dgm:spPr/>
    </dgm:pt>
    <dgm:pt modelId="{1AA51629-75C8-E14B-804A-25EF3FE63024}" type="pres">
      <dgm:prSet presAssocID="{60443F4D-6873-4D6B-8DE6-01F46BBB4CEC}" presName="thickLine" presStyleLbl="alignNode1" presStyleIdx="1" presStyleCnt="4"/>
      <dgm:spPr/>
    </dgm:pt>
    <dgm:pt modelId="{29A2DF2B-6045-BC48-B772-FE72637A87C4}" type="pres">
      <dgm:prSet presAssocID="{60443F4D-6873-4D6B-8DE6-01F46BBB4CEC}" presName="horz1" presStyleCnt="0"/>
      <dgm:spPr/>
    </dgm:pt>
    <dgm:pt modelId="{4176D109-2D41-A841-BF62-49F836533661}" type="pres">
      <dgm:prSet presAssocID="{60443F4D-6873-4D6B-8DE6-01F46BBB4CEC}" presName="tx1" presStyleLbl="revTx" presStyleIdx="1" presStyleCnt="4"/>
      <dgm:spPr/>
    </dgm:pt>
    <dgm:pt modelId="{D2C39E6D-8989-BD4E-846E-50DDF520EB42}" type="pres">
      <dgm:prSet presAssocID="{60443F4D-6873-4D6B-8DE6-01F46BBB4CEC}" presName="vert1" presStyleCnt="0"/>
      <dgm:spPr/>
    </dgm:pt>
    <dgm:pt modelId="{8E3B7E0E-9AF0-3F4D-B56C-5B66E26B38A0}" type="pres">
      <dgm:prSet presAssocID="{87942C84-7BA9-4ABF-891C-573AB6E35DEC}" presName="thickLine" presStyleLbl="alignNode1" presStyleIdx="2" presStyleCnt="4"/>
      <dgm:spPr/>
    </dgm:pt>
    <dgm:pt modelId="{D4DD094E-1B16-624D-B52C-31040CC0A940}" type="pres">
      <dgm:prSet presAssocID="{87942C84-7BA9-4ABF-891C-573AB6E35DEC}" presName="horz1" presStyleCnt="0"/>
      <dgm:spPr/>
    </dgm:pt>
    <dgm:pt modelId="{47D1C616-073E-8B42-81E7-855C8799A410}" type="pres">
      <dgm:prSet presAssocID="{87942C84-7BA9-4ABF-891C-573AB6E35DEC}" presName="tx1" presStyleLbl="revTx" presStyleIdx="2" presStyleCnt="4"/>
      <dgm:spPr/>
    </dgm:pt>
    <dgm:pt modelId="{13EF9232-934E-554D-8058-F89BE87E5282}" type="pres">
      <dgm:prSet presAssocID="{87942C84-7BA9-4ABF-891C-573AB6E35DEC}" presName="vert1" presStyleCnt="0"/>
      <dgm:spPr/>
    </dgm:pt>
    <dgm:pt modelId="{FE81A994-CDF4-4542-974E-28382D784865}" type="pres">
      <dgm:prSet presAssocID="{D72FDCEF-1CBC-4777-AA5C-3996CF6E253E}" presName="thickLine" presStyleLbl="alignNode1" presStyleIdx="3" presStyleCnt="4"/>
      <dgm:spPr/>
    </dgm:pt>
    <dgm:pt modelId="{B5DEB143-5ED7-FA4B-A3A7-C80557ADE974}" type="pres">
      <dgm:prSet presAssocID="{D72FDCEF-1CBC-4777-AA5C-3996CF6E253E}" presName="horz1" presStyleCnt="0"/>
      <dgm:spPr/>
    </dgm:pt>
    <dgm:pt modelId="{B53B619D-BDFC-5C49-A8A3-E6CBB7EC66FF}" type="pres">
      <dgm:prSet presAssocID="{D72FDCEF-1CBC-4777-AA5C-3996CF6E253E}" presName="tx1" presStyleLbl="revTx" presStyleIdx="3" presStyleCnt="4"/>
      <dgm:spPr/>
    </dgm:pt>
    <dgm:pt modelId="{2300B60F-1EDC-1943-8043-EBDF355580AB}" type="pres">
      <dgm:prSet presAssocID="{D72FDCEF-1CBC-4777-AA5C-3996CF6E253E}" presName="vert1" presStyleCnt="0"/>
      <dgm:spPr/>
    </dgm:pt>
  </dgm:ptLst>
  <dgm:cxnLst>
    <dgm:cxn modelId="{9617EF46-7E72-664D-BE1D-391FDB9CF5C6}" type="presOf" srcId="{87942C84-7BA9-4ABF-891C-573AB6E35DEC}" destId="{47D1C616-073E-8B42-81E7-855C8799A410}" srcOrd="0" destOrd="0" presId="urn:microsoft.com/office/officeart/2008/layout/LinedList"/>
    <dgm:cxn modelId="{A2E0B14E-5C6A-7D44-9B95-7E31E54672FD}" type="presOf" srcId="{D72FDCEF-1CBC-4777-AA5C-3996CF6E253E}" destId="{B53B619D-BDFC-5C49-A8A3-E6CBB7EC66FF}" srcOrd="0" destOrd="0" presId="urn:microsoft.com/office/officeart/2008/layout/LinedList"/>
    <dgm:cxn modelId="{E1696B63-3840-460C-B0B6-7ACDC3D9F6F4}" srcId="{0445E7BC-D66E-4B33-A6F9-C255ECA0EEC0}" destId="{D72FDCEF-1CBC-4777-AA5C-3996CF6E253E}" srcOrd="3" destOrd="0" parTransId="{5EC1BF68-34D9-477E-897A-EFAB79BA37FD}" sibTransId="{0C6E7B6F-B6E0-4DEE-AF39-36DB3C240429}"/>
    <dgm:cxn modelId="{C79C4E65-B9D9-45B3-A6E8-4C55440A89FA}" srcId="{0445E7BC-D66E-4B33-A6F9-C255ECA0EEC0}" destId="{60443F4D-6873-4D6B-8DE6-01F46BBB4CEC}" srcOrd="1" destOrd="0" parTransId="{C0CDB923-26B1-4195-A33B-7DF8AB5561A2}" sibTransId="{4E2854EF-4699-48D3-8571-4967A0A38FD2}"/>
    <dgm:cxn modelId="{CD715E6B-1504-6E49-A734-5DA786D98858}" type="presOf" srcId="{A8AF3F5F-B891-4EE9-956A-18A21541EF2F}" destId="{7B514E81-C6B1-284B-A738-55C6E3611F17}" srcOrd="0" destOrd="0" presId="urn:microsoft.com/office/officeart/2008/layout/LinedList"/>
    <dgm:cxn modelId="{C610A270-B576-4D07-82D8-C4E95E93B51D}" srcId="{0445E7BC-D66E-4B33-A6F9-C255ECA0EEC0}" destId="{A8AF3F5F-B891-4EE9-956A-18A21541EF2F}" srcOrd="0" destOrd="0" parTransId="{322DACEF-4B75-49AD-871F-3C8B17D0C909}" sibTransId="{00E36859-E45F-428D-B050-28F64784E494}"/>
    <dgm:cxn modelId="{52848E89-9653-2F45-9AF4-CCC81589F8A4}" type="presOf" srcId="{60443F4D-6873-4D6B-8DE6-01F46BBB4CEC}" destId="{4176D109-2D41-A841-BF62-49F836533661}" srcOrd="0" destOrd="0" presId="urn:microsoft.com/office/officeart/2008/layout/LinedList"/>
    <dgm:cxn modelId="{91D5C294-F471-4E79-ACE3-291E5E32D31E}" srcId="{0445E7BC-D66E-4B33-A6F9-C255ECA0EEC0}" destId="{87942C84-7BA9-4ABF-891C-573AB6E35DEC}" srcOrd="2" destOrd="0" parTransId="{ED764BD1-28E6-40E0-94C9-8BC2EE9061BA}" sibTransId="{3FEC21A7-D43E-4C96-A10A-126A9CC07E4B}"/>
    <dgm:cxn modelId="{00B74FA9-1A58-3F45-872D-1F87183CE9A7}" type="presOf" srcId="{0445E7BC-D66E-4B33-A6F9-C255ECA0EEC0}" destId="{75C14AE7-CB25-324E-B06B-46FC6C92B9B6}" srcOrd="0" destOrd="0" presId="urn:microsoft.com/office/officeart/2008/layout/LinedList"/>
    <dgm:cxn modelId="{06E5A2F6-6CC7-E74F-B715-291EBB2BF7C4}" type="presParOf" srcId="{75C14AE7-CB25-324E-B06B-46FC6C92B9B6}" destId="{559307F8-F697-B54D-9B81-D86B65261C38}" srcOrd="0" destOrd="0" presId="urn:microsoft.com/office/officeart/2008/layout/LinedList"/>
    <dgm:cxn modelId="{0E1F69DE-000E-714A-81E9-180FEDDCB510}" type="presParOf" srcId="{75C14AE7-CB25-324E-B06B-46FC6C92B9B6}" destId="{B80ABB0F-A18B-1F43-9286-51BF17CDF943}" srcOrd="1" destOrd="0" presId="urn:microsoft.com/office/officeart/2008/layout/LinedList"/>
    <dgm:cxn modelId="{85E158F7-9C52-174B-A63F-015E92422E46}" type="presParOf" srcId="{B80ABB0F-A18B-1F43-9286-51BF17CDF943}" destId="{7B514E81-C6B1-284B-A738-55C6E3611F17}" srcOrd="0" destOrd="0" presId="urn:microsoft.com/office/officeart/2008/layout/LinedList"/>
    <dgm:cxn modelId="{1C29E643-C4EE-6742-9A0C-FBD2BABE9DE2}" type="presParOf" srcId="{B80ABB0F-A18B-1F43-9286-51BF17CDF943}" destId="{B8BE8270-D084-5645-8329-D18175795ADB}" srcOrd="1" destOrd="0" presId="urn:microsoft.com/office/officeart/2008/layout/LinedList"/>
    <dgm:cxn modelId="{AED55AE6-47A1-9842-907E-0C78B31A2901}" type="presParOf" srcId="{75C14AE7-CB25-324E-B06B-46FC6C92B9B6}" destId="{1AA51629-75C8-E14B-804A-25EF3FE63024}" srcOrd="2" destOrd="0" presId="urn:microsoft.com/office/officeart/2008/layout/LinedList"/>
    <dgm:cxn modelId="{FE1C3D74-4D51-C240-96C4-168C4B6EA86B}" type="presParOf" srcId="{75C14AE7-CB25-324E-B06B-46FC6C92B9B6}" destId="{29A2DF2B-6045-BC48-B772-FE72637A87C4}" srcOrd="3" destOrd="0" presId="urn:microsoft.com/office/officeart/2008/layout/LinedList"/>
    <dgm:cxn modelId="{5E70AC00-55C5-894F-A646-D1C74EFA58A8}" type="presParOf" srcId="{29A2DF2B-6045-BC48-B772-FE72637A87C4}" destId="{4176D109-2D41-A841-BF62-49F836533661}" srcOrd="0" destOrd="0" presId="urn:microsoft.com/office/officeart/2008/layout/LinedList"/>
    <dgm:cxn modelId="{44439C6B-D121-5243-9716-FF22D0B70475}" type="presParOf" srcId="{29A2DF2B-6045-BC48-B772-FE72637A87C4}" destId="{D2C39E6D-8989-BD4E-846E-50DDF520EB42}" srcOrd="1" destOrd="0" presId="urn:microsoft.com/office/officeart/2008/layout/LinedList"/>
    <dgm:cxn modelId="{37F00784-4008-B743-AEE2-170947A0EE13}" type="presParOf" srcId="{75C14AE7-CB25-324E-B06B-46FC6C92B9B6}" destId="{8E3B7E0E-9AF0-3F4D-B56C-5B66E26B38A0}" srcOrd="4" destOrd="0" presId="urn:microsoft.com/office/officeart/2008/layout/LinedList"/>
    <dgm:cxn modelId="{78DB2849-7B0A-4644-8EE4-D7C0DCE88AF5}" type="presParOf" srcId="{75C14AE7-CB25-324E-B06B-46FC6C92B9B6}" destId="{D4DD094E-1B16-624D-B52C-31040CC0A940}" srcOrd="5" destOrd="0" presId="urn:microsoft.com/office/officeart/2008/layout/LinedList"/>
    <dgm:cxn modelId="{D332D73B-72A6-AB40-901C-A301D7381FDD}" type="presParOf" srcId="{D4DD094E-1B16-624D-B52C-31040CC0A940}" destId="{47D1C616-073E-8B42-81E7-855C8799A410}" srcOrd="0" destOrd="0" presId="urn:microsoft.com/office/officeart/2008/layout/LinedList"/>
    <dgm:cxn modelId="{660371E6-0848-F343-88E4-8671B23465BB}" type="presParOf" srcId="{D4DD094E-1B16-624D-B52C-31040CC0A940}" destId="{13EF9232-934E-554D-8058-F89BE87E5282}" srcOrd="1" destOrd="0" presId="urn:microsoft.com/office/officeart/2008/layout/LinedList"/>
    <dgm:cxn modelId="{DAC2C54A-136F-A143-8C1A-33B7F2D8F9A8}" type="presParOf" srcId="{75C14AE7-CB25-324E-B06B-46FC6C92B9B6}" destId="{FE81A994-CDF4-4542-974E-28382D784865}" srcOrd="6" destOrd="0" presId="urn:microsoft.com/office/officeart/2008/layout/LinedList"/>
    <dgm:cxn modelId="{239D46ED-A277-E942-999F-B4F39594297F}" type="presParOf" srcId="{75C14AE7-CB25-324E-B06B-46FC6C92B9B6}" destId="{B5DEB143-5ED7-FA4B-A3A7-C80557ADE974}" srcOrd="7" destOrd="0" presId="urn:microsoft.com/office/officeart/2008/layout/LinedList"/>
    <dgm:cxn modelId="{BF79B8D1-5072-0645-8120-2E34693103BE}" type="presParOf" srcId="{B5DEB143-5ED7-FA4B-A3A7-C80557ADE974}" destId="{B53B619D-BDFC-5C49-A8A3-E6CBB7EC66FF}" srcOrd="0" destOrd="0" presId="urn:microsoft.com/office/officeart/2008/layout/LinedList"/>
    <dgm:cxn modelId="{792A09E7-8176-BC41-AD12-7921C8E35AF0}" type="presParOf" srcId="{B5DEB143-5ED7-FA4B-A3A7-C80557ADE974}" destId="{2300B60F-1EDC-1943-8043-EBDF355580A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8F274B1-00F8-477A-B4B1-294F3A45A730}" type="doc">
      <dgm:prSet loTypeId="urn:microsoft.com/office/officeart/2005/8/layout/process4" loCatId="process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21363D8-B5D1-4587-987D-403CA23B84D5}">
      <dgm:prSet/>
      <dgm:spPr/>
      <dgm:t>
        <a:bodyPr/>
        <a:lstStyle/>
        <a:p>
          <a:r>
            <a:rPr lang="en-US"/>
            <a:t>The Microsoft Office suite includes:</a:t>
          </a:r>
        </a:p>
      </dgm:t>
    </dgm:pt>
    <dgm:pt modelId="{01CB4552-F77B-480C-A2BD-8792DF3F3FF7}" type="parTrans" cxnId="{BD067793-D5A6-4F06-8D26-287B096F8D32}">
      <dgm:prSet/>
      <dgm:spPr/>
      <dgm:t>
        <a:bodyPr/>
        <a:lstStyle/>
        <a:p>
          <a:endParaRPr lang="en-US"/>
        </a:p>
      </dgm:t>
    </dgm:pt>
    <dgm:pt modelId="{966A6E11-0A30-4649-AF9B-AEF5A6BC2F0F}" type="sibTrans" cxnId="{BD067793-D5A6-4F06-8D26-287B096F8D32}">
      <dgm:prSet/>
      <dgm:spPr/>
      <dgm:t>
        <a:bodyPr/>
        <a:lstStyle/>
        <a:p>
          <a:endParaRPr lang="en-US"/>
        </a:p>
      </dgm:t>
    </dgm:pt>
    <dgm:pt modelId="{54E247B7-3289-4F99-A0F0-28FF3E3E5D23}">
      <dgm:prSet/>
      <dgm:spPr/>
      <dgm:t>
        <a:bodyPr/>
        <a:lstStyle/>
        <a:p>
          <a:r>
            <a:rPr lang="en-US"/>
            <a:t>Word</a:t>
          </a:r>
        </a:p>
      </dgm:t>
    </dgm:pt>
    <dgm:pt modelId="{F9D1F12C-5D8B-409C-A469-ADCFDBD90CA1}" type="parTrans" cxnId="{40D1485F-5762-49BD-B35B-CAFE6C59FD44}">
      <dgm:prSet/>
      <dgm:spPr/>
      <dgm:t>
        <a:bodyPr/>
        <a:lstStyle/>
        <a:p>
          <a:endParaRPr lang="en-US"/>
        </a:p>
      </dgm:t>
    </dgm:pt>
    <dgm:pt modelId="{AA9B16BA-1128-4B96-AD89-87F3A78172E1}" type="sibTrans" cxnId="{40D1485F-5762-49BD-B35B-CAFE6C59FD44}">
      <dgm:prSet/>
      <dgm:spPr/>
      <dgm:t>
        <a:bodyPr/>
        <a:lstStyle/>
        <a:p>
          <a:endParaRPr lang="en-US"/>
        </a:p>
      </dgm:t>
    </dgm:pt>
    <dgm:pt modelId="{930325B3-E8BD-4327-A82B-507919612116}">
      <dgm:prSet/>
      <dgm:spPr/>
      <dgm:t>
        <a:bodyPr/>
        <a:lstStyle/>
        <a:p>
          <a:r>
            <a:rPr lang="en-US"/>
            <a:t>Excel</a:t>
          </a:r>
        </a:p>
      </dgm:t>
    </dgm:pt>
    <dgm:pt modelId="{D0ED0BEB-4BFF-43DC-B4BE-F9650AFFC65D}" type="parTrans" cxnId="{151F82D2-E75C-4E4A-A016-CDE80BCF7ED1}">
      <dgm:prSet/>
      <dgm:spPr/>
      <dgm:t>
        <a:bodyPr/>
        <a:lstStyle/>
        <a:p>
          <a:endParaRPr lang="en-US"/>
        </a:p>
      </dgm:t>
    </dgm:pt>
    <dgm:pt modelId="{D77332CF-B3AF-42BD-AC4B-1193403784C5}" type="sibTrans" cxnId="{151F82D2-E75C-4E4A-A016-CDE80BCF7ED1}">
      <dgm:prSet/>
      <dgm:spPr/>
      <dgm:t>
        <a:bodyPr/>
        <a:lstStyle/>
        <a:p>
          <a:endParaRPr lang="en-US"/>
        </a:p>
      </dgm:t>
    </dgm:pt>
    <dgm:pt modelId="{47356C1A-ACC6-47CA-BE7E-922AFE66A0A7}">
      <dgm:prSet/>
      <dgm:spPr/>
      <dgm:t>
        <a:bodyPr/>
        <a:lstStyle/>
        <a:p>
          <a:r>
            <a:rPr lang="en-US"/>
            <a:t>PowerPoint</a:t>
          </a:r>
        </a:p>
      </dgm:t>
    </dgm:pt>
    <dgm:pt modelId="{8D51E6B4-2E31-4BDE-9819-D83F676EEF02}" type="parTrans" cxnId="{660F077B-21A3-4F85-88A1-91C5DBBCAA8D}">
      <dgm:prSet/>
      <dgm:spPr/>
      <dgm:t>
        <a:bodyPr/>
        <a:lstStyle/>
        <a:p>
          <a:endParaRPr lang="en-US"/>
        </a:p>
      </dgm:t>
    </dgm:pt>
    <dgm:pt modelId="{3AFC9E86-B3D4-4F71-A197-14055AFFB93D}" type="sibTrans" cxnId="{660F077B-21A3-4F85-88A1-91C5DBBCAA8D}">
      <dgm:prSet/>
      <dgm:spPr/>
      <dgm:t>
        <a:bodyPr/>
        <a:lstStyle/>
        <a:p>
          <a:endParaRPr lang="en-US"/>
        </a:p>
      </dgm:t>
    </dgm:pt>
    <dgm:pt modelId="{44EEB3FD-A691-47F1-AC31-A301F75A9B05}">
      <dgm:prSet/>
      <dgm:spPr/>
      <dgm:t>
        <a:bodyPr/>
        <a:lstStyle/>
        <a:p>
          <a:r>
            <a:rPr lang="en-US" dirty="0"/>
            <a:t>Publisher</a:t>
          </a:r>
        </a:p>
      </dgm:t>
    </dgm:pt>
    <dgm:pt modelId="{958A9898-A2F2-47C7-A611-EEB4C9CB28DD}" type="parTrans" cxnId="{4C33ADEB-3122-4AE7-93CC-E7DEB1CEFF66}">
      <dgm:prSet/>
      <dgm:spPr/>
      <dgm:t>
        <a:bodyPr/>
        <a:lstStyle/>
        <a:p>
          <a:endParaRPr lang="en-US"/>
        </a:p>
      </dgm:t>
    </dgm:pt>
    <dgm:pt modelId="{C1D6BF55-4CD6-491D-84B4-3310694A24E8}" type="sibTrans" cxnId="{4C33ADEB-3122-4AE7-93CC-E7DEB1CEFF66}">
      <dgm:prSet/>
      <dgm:spPr/>
      <dgm:t>
        <a:bodyPr/>
        <a:lstStyle/>
        <a:p>
          <a:endParaRPr lang="en-US"/>
        </a:p>
      </dgm:t>
    </dgm:pt>
    <dgm:pt modelId="{BCC13D80-E3B2-46BE-B46C-F4538A5322A5}">
      <dgm:prSet/>
      <dgm:spPr/>
      <dgm:t>
        <a:bodyPr/>
        <a:lstStyle/>
        <a:p>
          <a:r>
            <a:rPr lang="en-US"/>
            <a:t>Etc. </a:t>
          </a:r>
        </a:p>
      </dgm:t>
    </dgm:pt>
    <dgm:pt modelId="{957DEED9-FBEB-4C3B-AF6A-5988533D57A5}" type="parTrans" cxnId="{615A7139-4CA9-4B68-BEE9-02B9A398A096}">
      <dgm:prSet/>
      <dgm:spPr/>
      <dgm:t>
        <a:bodyPr/>
        <a:lstStyle/>
        <a:p>
          <a:endParaRPr lang="en-US"/>
        </a:p>
      </dgm:t>
    </dgm:pt>
    <dgm:pt modelId="{C36D1140-3FD5-4749-A038-3C73EB59FAC6}" type="sibTrans" cxnId="{615A7139-4CA9-4B68-BEE9-02B9A398A096}">
      <dgm:prSet/>
      <dgm:spPr/>
      <dgm:t>
        <a:bodyPr/>
        <a:lstStyle/>
        <a:p>
          <a:endParaRPr lang="en-US"/>
        </a:p>
      </dgm:t>
    </dgm:pt>
    <dgm:pt modelId="{CF1AA3B2-9CCF-4447-9750-7D281222C6B3}">
      <dgm:prSet/>
      <dgm:spPr/>
      <dgm:t>
        <a:bodyPr/>
        <a:lstStyle/>
        <a:p>
          <a:r>
            <a:rPr lang="en-US"/>
            <a:t>All of these programs have the ability to generate graphics.</a:t>
          </a:r>
        </a:p>
      </dgm:t>
    </dgm:pt>
    <dgm:pt modelId="{E51FD6E9-A521-4FA4-A0C2-EC039A1A31FE}" type="parTrans" cxnId="{CF67CE46-0973-45DD-933E-CE847C3EBF13}">
      <dgm:prSet/>
      <dgm:spPr/>
      <dgm:t>
        <a:bodyPr/>
        <a:lstStyle/>
        <a:p>
          <a:endParaRPr lang="en-US"/>
        </a:p>
      </dgm:t>
    </dgm:pt>
    <dgm:pt modelId="{8B26F2AC-3B70-4EB5-9AAD-F2556CA1E2D2}" type="sibTrans" cxnId="{CF67CE46-0973-45DD-933E-CE847C3EBF13}">
      <dgm:prSet/>
      <dgm:spPr/>
      <dgm:t>
        <a:bodyPr/>
        <a:lstStyle/>
        <a:p>
          <a:endParaRPr lang="en-US"/>
        </a:p>
      </dgm:t>
    </dgm:pt>
    <dgm:pt modelId="{C4369E2B-1907-44C7-9A71-E8FBEEAE30BC}">
      <dgm:prSet/>
      <dgm:spPr/>
      <dgm:t>
        <a:bodyPr/>
        <a:lstStyle/>
        <a:p>
          <a:r>
            <a:rPr lang="en-US"/>
            <a:t>The Google Drive counter parts to these programs also offer graphical capabilities.</a:t>
          </a:r>
        </a:p>
      </dgm:t>
    </dgm:pt>
    <dgm:pt modelId="{CD37CDAD-29F4-4953-BC3F-3D089D7C29EC}" type="parTrans" cxnId="{6EB0CB07-EB2D-41F4-9325-D47DFDD06E78}">
      <dgm:prSet/>
      <dgm:spPr/>
      <dgm:t>
        <a:bodyPr/>
        <a:lstStyle/>
        <a:p>
          <a:endParaRPr lang="en-US"/>
        </a:p>
      </dgm:t>
    </dgm:pt>
    <dgm:pt modelId="{C9C94037-02E6-4846-B56B-5E47089DAAE3}" type="sibTrans" cxnId="{6EB0CB07-EB2D-41F4-9325-D47DFDD06E78}">
      <dgm:prSet/>
      <dgm:spPr/>
      <dgm:t>
        <a:bodyPr/>
        <a:lstStyle/>
        <a:p>
          <a:endParaRPr lang="en-US"/>
        </a:p>
      </dgm:t>
    </dgm:pt>
    <dgm:pt modelId="{3B396E29-391F-E24D-AE12-04D9E0D8273F}" type="pres">
      <dgm:prSet presAssocID="{B8F274B1-00F8-477A-B4B1-294F3A45A730}" presName="Name0" presStyleCnt="0">
        <dgm:presLayoutVars>
          <dgm:dir/>
          <dgm:animLvl val="lvl"/>
          <dgm:resizeHandles val="exact"/>
        </dgm:presLayoutVars>
      </dgm:prSet>
      <dgm:spPr/>
    </dgm:pt>
    <dgm:pt modelId="{344C306E-F44A-3446-9B3C-BCF412F63BCC}" type="pres">
      <dgm:prSet presAssocID="{C4369E2B-1907-44C7-9A71-E8FBEEAE30BC}" presName="boxAndChildren" presStyleCnt="0"/>
      <dgm:spPr/>
    </dgm:pt>
    <dgm:pt modelId="{E90E1A3E-9633-4749-81E6-0635757DC42D}" type="pres">
      <dgm:prSet presAssocID="{C4369E2B-1907-44C7-9A71-E8FBEEAE30BC}" presName="parentTextBox" presStyleLbl="node1" presStyleIdx="0" presStyleCnt="3"/>
      <dgm:spPr/>
    </dgm:pt>
    <dgm:pt modelId="{C3B26E5A-53EF-6C43-AF10-2DB2EF93F9DB}" type="pres">
      <dgm:prSet presAssocID="{8B26F2AC-3B70-4EB5-9AAD-F2556CA1E2D2}" presName="sp" presStyleCnt="0"/>
      <dgm:spPr/>
    </dgm:pt>
    <dgm:pt modelId="{F7892057-F3EA-394C-8505-9FCEC2678B1E}" type="pres">
      <dgm:prSet presAssocID="{CF1AA3B2-9CCF-4447-9750-7D281222C6B3}" presName="arrowAndChildren" presStyleCnt="0"/>
      <dgm:spPr/>
    </dgm:pt>
    <dgm:pt modelId="{88682350-F466-254A-B8BA-B60A82D6B9FE}" type="pres">
      <dgm:prSet presAssocID="{CF1AA3B2-9CCF-4447-9750-7D281222C6B3}" presName="parentTextArrow" presStyleLbl="node1" presStyleIdx="1" presStyleCnt="3"/>
      <dgm:spPr/>
    </dgm:pt>
    <dgm:pt modelId="{B90D7548-9487-2848-A022-AA081FEB618E}" type="pres">
      <dgm:prSet presAssocID="{966A6E11-0A30-4649-AF9B-AEF5A6BC2F0F}" presName="sp" presStyleCnt="0"/>
      <dgm:spPr/>
    </dgm:pt>
    <dgm:pt modelId="{FF27E570-F533-BD44-98B8-3AD1C9567AB9}" type="pres">
      <dgm:prSet presAssocID="{721363D8-B5D1-4587-987D-403CA23B84D5}" presName="arrowAndChildren" presStyleCnt="0"/>
      <dgm:spPr/>
    </dgm:pt>
    <dgm:pt modelId="{25C4894A-D30F-8241-A364-6C9F362CD202}" type="pres">
      <dgm:prSet presAssocID="{721363D8-B5D1-4587-987D-403CA23B84D5}" presName="parentTextArrow" presStyleLbl="node1" presStyleIdx="1" presStyleCnt="3"/>
      <dgm:spPr/>
    </dgm:pt>
    <dgm:pt modelId="{C2C1BFA2-2B81-D742-AE03-E2D05236913D}" type="pres">
      <dgm:prSet presAssocID="{721363D8-B5D1-4587-987D-403CA23B84D5}" presName="arrow" presStyleLbl="node1" presStyleIdx="2" presStyleCnt="3"/>
      <dgm:spPr/>
    </dgm:pt>
    <dgm:pt modelId="{0C1E4695-EB07-A749-830D-1D51898A9C62}" type="pres">
      <dgm:prSet presAssocID="{721363D8-B5D1-4587-987D-403CA23B84D5}" presName="descendantArrow" presStyleCnt="0"/>
      <dgm:spPr/>
    </dgm:pt>
    <dgm:pt modelId="{8C2F459B-B537-844C-B7B2-1B623A55A68B}" type="pres">
      <dgm:prSet presAssocID="{54E247B7-3289-4F99-A0F0-28FF3E3E5D23}" presName="childTextArrow" presStyleLbl="fgAccFollowNode1" presStyleIdx="0" presStyleCnt="5">
        <dgm:presLayoutVars>
          <dgm:bulletEnabled val="1"/>
        </dgm:presLayoutVars>
      </dgm:prSet>
      <dgm:spPr/>
    </dgm:pt>
    <dgm:pt modelId="{9CA19312-F471-0246-9BBB-3D48EE200A34}" type="pres">
      <dgm:prSet presAssocID="{930325B3-E8BD-4327-A82B-507919612116}" presName="childTextArrow" presStyleLbl="fgAccFollowNode1" presStyleIdx="1" presStyleCnt="5">
        <dgm:presLayoutVars>
          <dgm:bulletEnabled val="1"/>
        </dgm:presLayoutVars>
      </dgm:prSet>
      <dgm:spPr/>
    </dgm:pt>
    <dgm:pt modelId="{0CD6F857-F896-7644-8F68-08AEEF348010}" type="pres">
      <dgm:prSet presAssocID="{47356C1A-ACC6-47CA-BE7E-922AFE66A0A7}" presName="childTextArrow" presStyleLbl="fgAccFollowNode1" presStyleIdx="2" presStyleCnt="5">
        <dgm:presLayoutVars>
          <dgm:bulletEnabled val="1"/>
        </dgm:presLayoutVars>
      </dgm:prSet>
      <dgm:spPr/>
    </dgm:pt>
    <dgm:pt modelId="{3249CEBF-D842-B947-9132-8CE605CBA305}" type="pres">
      <dgm:prSet presAssocID="{44EEB3FD-A691-47F1-AC31-A301F75A9B05}" presName="childTextArrow" presStyleLbl="fgAccFollowNode1" presStyleIdx="3" presStyleCnt="5">
        <dgm:presLayoutVars>
          <dgm:bulletEnabled val="1"/>
        </dgm:presLayoutVars>
      </dgm:prSet>
      <dgm:spPr/>
    </dgm:pt>
    <dgm:pt modelId="{A22228A9-634A-234B-AD1E-F0A7FF44EBC0}" type="pres">
      <dgm:prSet presAssocID="{BCC13D80-E3B2-46BE-B46C-F4538A5322A5}" presName="childTextArrow" presStyleLbl="fgAccFollowNode1" presStyleIdx="4" presStyleCnt="5">
        <dgm:presLayoutVars>
          <dgm:bulletEnabled val="1"/>
        </dgm:presLayoutVars>
      </dgm:prSet>
      <dgm:spPr/>
    </dgm:pt>
  </dgm:ptLst>
  <dgm:cxnLst>
    <dgm:cxn modelId="{6EB0CB07-EB2D-41F4-9325-D47DFDD06E78}" srcId="{B8F274B1-00F8-477A-B4B1-294F3A45A730}" destId="{C4369E2B-1907-44C7-9A71-E8FBEEAE30BC}" srcOrd="2" destOrd="0" parTransId="{CD37CDAD-29F4-4953-BC3F-3D089D7C29EC}" sibTransId="{C9C94037-02E6-4846-B56B-5E47089DAAE3}"/>
    <dgm:cxn modelId="{080F510D-006B-AD43-B086-D60923D46099}" type="presOf" srcId="{721363D8-B5D1-4587-987D-403CA23B84D5}" destId="{C2C1BFA2-2B81-D742-AE03-E2D05236913D}" srcOrd="1" destOrd="0" presId="urn:microsoft.com/office/officeart/2005/8/layout/process4"/>
    <dgm:cxn modelId="{7376051C-BF5E-9047-A609-FD57F8FB26DD}" type="presOf" srcId="{44EEB3FD-A691-47F1-AC31-A301F75A9B05}" destId="{3249CEBF-D842-B947-9132-8CE605CBA305}" srcOrd="0" destOrd="0" presId="urn:microsoft.com/office/officeart/2005/8/layout/process4"/>
    <dgm:cxn modelId="{1443FF30-4B1A-9F42-8928-7D6594DA4B18}" type="presOf" srcId="{54E247B7-3289-4F99-A0F0-28FF3E3E5D23}" destId="{8C2F459B-B537-844C-B7B2-1B623A55A68B}" srcOrd="0" destOrd="0" presId="urn:microsoft.com/office/officeart/2005/8/layout/process4"/>
    <dgm:cxn modelId="{615A7139-4CA9-4B68-BEE9-02B9A398A096}" srcId="{721363D8-B5D1-4587-987D-403CA23B84D5}" destId="{BCC13D80-E3B2-46BE-B46C-F4538A5322A5}" srcOrd="4" destOrd="0" parTransId="{957DEED9-FBEB-4C3B-AF6A-5988533D57A5}" sibTransId="{C36D1140-3FD5-4749-A038-3C73EB59FAC6}"/>
    <dgm:cxn modelId="{48C8183A-B32C-204C-98E4-575A2CE61175}" type="presOf" srcId="{47356C1A-ACC6-47CA-BE7E-922AFE66A0A7}" destId="{0CD6F857-F896-7644-8F68-08AEEF348010}" srcOrd="0" destOrd="0" presId="urn:microsoft.com/office/officeart/2005/8/layout/process4"/>
    <dgm:cxn modelId="{CF67CE46-0973-45DD-933E-CE847C3EBF13}" srcId="{B8F274B1-00F8-477A-B4B1-294F3A45A730}" destId="{CF1AA3B2-9CCF-4447-9750-7D281222C6B3}" srcOrd="1" destOrd="0" parTransId="{E51FD6E9-A521-4FA4-A0C2-EC039A1A31FE}" sibTransId="{8B26F2AC-3B70-4EB5-9AAD-F2556CA1E2D2}"/>
    <dgm:cxn modelId="{40D1485F-5762-49BD-B35B-CAFE6C59FD44}" srcId="{721363D8-B5D1-4587-987D-403CA23B84D5}" destId="{54E247B7-3289-4F99-A0F0-28FF3E3E5D23}" srcOrd="0" destOrd="0" parTransId="{F9D1F12C-5D8B-409C-A469-ADCFDBD90CA1}" sibTransId="{AA9B16BA-1128-4B96-AD89-87F3A78172E1}"/>
    <dgm:cxn modelId="{C3E3CE6B-A937-3843-A04E-37241CF1BC3E}" type="presOf" srcId="{B8F274B1-00F8-477A-B4B1-294F3A45A730}" destId="{3B396E29-391F-E24D-AE12-04D9E0D8273F}" srcOrd="0" destOrd="0" presId="urn:microsoft.com/office/officeart/2005/8/layout/process4"/>
    <dgm:cxn modelId="{BE4E386D-B949-2647-B0D5-B6A7D5CAD501}" type="presOf" srcId="{930325B3-E8BD-4327-A82B-507919612116}" destId="{9CA19312-F471-0246-9BBB-3D48EE200A34}" srcOrd="0" destOrd="0" presId="urn:microsoft.com/office/officeart/2005/8/layout/process4"/>
    <dgm:cxn modelId="{660F077B-21A3-4F85-88A1-91C5DBBCAA8D}" srcId="{721363D8-B5D1-4587-987D-403CA23B84D5}" destId="{47356C1A-ACC6-47CA-BE7E-922AFE66A0A7}" srcOrd="2" destOrd="0" parTransId="{8D51E6B4-2E31-4BDE-9819-D83F676EEF02}" sibTransId="{3AFC9E86-B3D4-4F71-A197-14055AFFB93D}"/>
    <dgm:cxn modelId="{5834EF7F-F515-2E46-A5FA-D20B348E798B}" type="presOf" srcId="{721363D8-B5D1-4587-987D-403CA23B84D5}" destId="{25C4894A-D30F-8241-A364-6C9F362CD202}" srcOrd="0" destOrd="0" presId="urn:microsoft.com/office/officeart/2005/8/layout/process4"/>
    <dgm:cxn modelId="{BD067793-D5A6-4F06-8D26-287B096F8D32}" srcId="{B8F274B1-00F8-477A-B4B1-294F3A45A730}" destId="{721363D8-B5D1-4587-987D-403CA23B84D5}" srcOrd="0" destOrd="0" parTransId="{01CB4552-F77B-480C-A2BD-8792DF3F3FF7}" sibTransId="{966A6E11-0A30-4649-AF9B-AEF5A6BC2F0F}"/>
    <dgm:cxn modelId="{151F82D2-E75C-4E4A-A016-CDE80BCF7ED1}" srcId="{721363D8-B5D1-4587-987D-403CA23B84D5}" destId="{930325B3-E8BD-4327-A82B-507919612116}" srcOrd="1" destOrd="0" parTransId="{D0ED0BEB-4BFF-43DC-B4BE-F9650AFFC65D}" sibTransId="{D77332CF-B3AF-42BD-AC4B-1193403784C5}"/>
    <dgm:cxn modelId="{312C34DA-3229-DC40-8E63-30543E626669}" type="presOf" srcId="{CF1AA3B2-9CCF-4447-9750-7D281222C6B3}" destId="{88682350-F466-254A-B8BA-B60A82D6B9FE}" srcOrd="0" destOrd="0" presId="urn:microsoft.com/office/officeart/2005/8/layout/process4"/>
    <dgm:cxn modelId="{F11CBBE4-5691-404A-956C-74AFD6F52922}" type="presOf" srcId="{BCC13D80-E3B2-46BE-B46C-F4538A5322A5}" destId="{A22228A9-634A-234B-AD1E-F0A7FF44EBC0}" srcOrd="0" destOrd="0" presId="urn:microsoft.com/office/officeart/2005/8/layout/process4"/>
    <dgm:cxn modelId="{4C33ADEB-3122-4AE7-93CC-E7DEB1CEFF66}" srcId="{721363D8-B5D1-4587-987D-403CA23B84D5}" destId="{44EEB3FD-A691-47F1-AC31-A301F75A9B05}" srcOrd="3" destOrd="0" parTransId="{958A9898-A2F2-47C7-A611-EEB4C9CB28DD}" sibTransId="{C1D6BF55-4CD6-491D-84B4-3310694A24E8}"/>
    <dgm:cxn modelId="{CB672AF0-BCCA-4D47-99AD-A86CEE3696ED}" type="presOf" srcId="{C4369E2B-1907-44C7-9A71-E8FBEEAE30BC}" destId="{E90E1A3E-9633-4749-81E6-0635757DC42D}" srcOrd="0" destOrd="0" presId="urn:microsoft.com/office/officeart/2005/8/layout/process4"/>
    <dgm:cxn modelId="{66B9D179-545D-6448-A6E4-3BEBF9A073B0}" type="presParOf" srcId="{3B396E29-391F-E24D-AE12-04D9E0D8273F}" destId="{344C306E-F44A-3446-9B3C-BCF412F63BCC}" srcOrd="0" destOrd="0" presId="urn:microsoft.com/office/officeart/2005/8/layout/process4"/>
    <dgm:cxn modelId="{3BFC56CF-23BA-C446-9A4F-986457050D2E}" type="presParOf" srcId="{344C306E-F44A-3446-9B3C-BCF412F63BCC}" destId="{E90E1A3E-9633-4749-81E6-0635757DC42D}" srcOrd="0" destOrd="0" presId="urn:microsoft.com/office/officeart/2005/8/layout/process4"/>
    <dgm:cxn modelId="{399EF9D2-10BA-5D40-8AB8-0920BC73BBC4}" type="presParOf" srcId="{3B396E29-391F-E24D-AE12-04D9E0D8273F}" destId="{C3B26E5A-53EF-6C43-AF10-2DB2EF93F9DB}" srcOrd="1" destOrd="0" presId="urn:microsoft.com/office/officeart/2005/8/layout/process4"/>
    <dgm:cxn modelId="{23BD1CFC-F6E7-8141-AFA6-142EE5BB5C0B}" type="presParOf" srcId="{3B396E29-391F-E24D-AE12-04D9E0D8273F}" destId="{F7892057-F3EA-394C-8505-9FCEC2678B1E}" srcOrd="2" destOrd="0" presId="urn:microsoft.com/office/officeart/2005/8/layout/process4"/>
    <dgm:cxn modelId="{35A9E5FE-6477-F74D-8244-538C3C67D390}" type="presParOf" srcId="{F7892057-F3EA-394C-8505-9FCEC2678B1E}" destId="{88682350-F466-254A-B8BA-B60A82D6B9FE}" srcOrd="0" destOrd="0" presId="urn:microsoft.com/office/officeart/2005/8/layout/process4"/>
    <dgm:cxn modelId="{9E9A305D-6214-1346-A9B1-CB02098FF19E}" type="presParOf" srcId="{3B396E29-391F-E24D-AE12-04D9E0D8273F}" destId="{B90D7548-9487-2848-A022-AA081FEB618E}" srcOrd="3" destOrd="0" presId="urn:microsoft.com/office/officeart/2005/8/layout/process4"/>
    <dgm:cxn modelId="{6BC4B9FE-949F-5043-82FD-3CD67444F885}" type="presParOf" srcId="{3B396E29-391F-E24D-AE12-04D9E0D8273F}" destId="{FF27E570-F533-BD44-98B8-3AD1C9567AB9}" srcOrd="4" destOrd="0" presId="urn:microsoft.com/office/officeart/2005/8/layout/process4"/>
    <dgm:cxn modelId="{C326643D-6B15-504F-8357-303FE9BFDF20}" type="presParOf" srcId="{FF27E570-F533-BD44-98B8-3AD1C9567AB9}" destId="{25C4894A-D30F-8241-A364-6C9F362CD202}" srcOrd="0" destOrd="0" presId="urn:microsoft.com/office/officeart/2005/8/layout/process4"/>
    <dgm:cxn modelId="{8F160B62-5434-1245-88EF-631FF721806B}" type="presParOf" srcId="{FF27E570-F533-BD44-98B8-3AD1C9567AB9}" destId="{C2C1BFA2-2B81-D742-AE03-E2D05236913D}" srcOrd="1" destOrd="0" presId="urn:microsoft.com/office/officeart/2005/8/layout/process4"/>
    <dgm:cxn modelId="{61151B3C-768E-574F-B7B4-2AD427A89865}" type="presParOf" srcId="{FF27E570-F533-BD44-98B8-3AD1C9567AB9}" destId="{0C1E4695-EB07-A749-830D-1D51898A9C62}" srcOrd="2" destOrd="0" presId="urn:microsoft.com/office/officeart/2005/8/layout/process4"/>
    <dgm:cxn modelId="{B6B762F8-C3A3-DA4A-A557-E188B0916EC8}" type="presParOf" srcId="{0C1E4695-EB07-A749-830D-1D51898A9C62}" destId="{8C2F459B-B537-844C-B7B2-1B623A55A68B}" srcOrd="0" destOrd="0" presId="urn:microsoft.com/office/officeart/2005/8/layout/process4"/>
    <dgm:cxn modelId="{12F2AD6D-7214-CC49-B776-20DCECA8F6B9}" type="presParOf" srcId="{0C1E4695-EB07-A749-830D-1D51898A9C62}" destId="{9CA19312-F471-0246-9BBB-3D48EE200A34}" srcOrd="1" destOrd="0" presId="urn:microsoft.com/office/officeart/2005/8/layout/process4"/>
    <dgm:cxn modelId="{5E44128E-EF6E-6D40-B1EF-C930AEDD7D5C}" type="presParOf" srcId="{0C1E4695-EB07-A749-830D-1D51898A9C62}" destId="{0CD6F857-F896-7644-8F68-08AEEF348010}" srcOrd="2" destOrd="0" presId="urn:microsoft.com/office/officeart/2005/8/layout/process4"/>
    <dgm:cxn modelId="{8223E50E-5DCA-D24C-873F-3E6FB483D1E5}" type="presParOf" srcId="{0C1E4695-EB07-A749-830D-1D51898A9C62}" destId="{3249CEBF-D842-B947-9132-8CE605CBA305}" srcOrd="3" destOrd="0" presId="urn:microsoft.com/office/officeart/2005/8/layout/process4"/>
    <dgm:cxn modelId="{F0E5BCA0-F435-4448-8B3F-35C61EE7BDB7}" type="presParOf" srcId="{0C1E4695-EB07-A749-830D-1D51898A9C62}" destId="{A22228A9-634A-234B-AD1E-F0A7FF44EBC0}" srcOrd="4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3FBD5EA-A437-4D73-B224-E91A99E9353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1B6A510-5710-4496-B17D-EFAB1461EA41}">
      <dgm:prSet/>
      <dgm:spPr/>
      <dgm:t>
        <a:bodyPr/>
        <a:lstStyle/>
        <a:p>
          <a:r>
            <a:rPr lang="en-US"/>
            <a:t>Canva is primarily used for crating social media graphics, but offers templates for:</a:t>
          </a:r>
        </a:p>
      </dgm:t>
    </dgm:pt>
    <dgm:pt modelId="{D26D64ED-0954-4EC4-891F-9B1D30C6896B}" type="parTrans" cxnId="{82AD9614-9B65-4868-B9C5-82B8733BD270}">
      <dgm:prSet/>
      <dgm:spPr/>
      <dgm:t>
        <a:bodyPr/>
        <a:lstStyle/>
        <a:p>
          <a:endParaRPr lang="en-US"/>
        </a:p>
      </dgm:t>
    </dgm:pt>
    <dgm:pt modelId="{F0884FA8-D6EA-4237-AC13-7998D41D1A68}" type="sibTrans" cxnId="{82AD9614-9B65-4868-B9C5-82B8733BD270}">
      <dgm:prSet/>
      <dgm:spPr/>
      <dgm:t>
        <a:bodyPr/>
        <a:lstStyle/>
        <a:p>
          <a:endParaRPr lang="en-US"/>
        </a:p>
      </dgm:t>
    </dgm:pt>
    <dgm:pt modelId="{16ED0C4C-24BC-4CD6-BB22-36037234793B}">
      <dgm:prSet/>
      <dgm:spPr/>
      <dgm:t>
        <a:bodyPr/>
        <a:lstStyle/>
        <a:p>
          <a:r>
            <a:rPr lang="en-US"/>
            <a:t>Certificates</a:t>
          </a:r>
        </a:p>
      </dgm:t>
    </dgm:pt>
    <dgm:pt modelId="{DACD03FE-AC88-49CA-B90E-DEE061E71F3F}" type="parTrans" cxnId="{14758A9B-786D-4E8C-8109-7B857DDDB090}">
      <dgm:prSet/>
      <dgm:spPr/>
      <dgm:t>
        <a:bodyPr/>
        <a:lstStyle/>
        <a:p>
          <a:endParaRPr lang="en-US"/>
        </a:p>
      </dgm:t>
    </dgm:pt>
    <dgm:pt modelId="{468C6986-2F48-4E95-B95C-CAFB90E571ED}" type="sibTrans" cxnId="{14758A9B-786D-4E8C-8109-7B857DDDB090}">
      <dgm:prSet/>
      <dgm:spPr/>
      <dgm:t>
        <a:bodyPr/>
        <a:lstStyle/>
        <a:p>
          <a:endParaRPr lang="en-US"/>
        </a:p>
      </dgm:t>
    </dgm:pt>
    <dgm:pt modelId="{E0F9E7A6-429C-4094-B025-59E8BBC45F54}">
      <dgm:prSet/>
      <dgm:spPr/>
      <dgm:t>
        <a:bodyPr/>
        <a:lstStyle/>
        <a:p>
          <a:r>
            <a:rPr lang="en-US"/>
            <a:t>Resumes and cover letters</a:t>
          </a:r>
        </a:p>
      </dgm:t>
    </dgm:pt>
    <dgm:pt modelId="{791159B9-DB29-4E86-AABC-FDCB1D1F9636}" type="parTrans" cxnId="{59ADA673-F4F0-4DC0-A935-13F6CDD25DAA}">
      <dgm:prSet/>
      <dgm:spPr/>
      <dgm:t>
        <a:bodyPr/>
        <a:lstStyle/>
        <a:p>
          <a:endParaRPr lang="en-US"/>
        </a:p>
      </dgm:t>
    </dgm:pt>
    <dgm:pt modelId="{7DE1DA06-19B9-4C6D-A08A-1283978D3D4D}" type="sibTrans" cxnId="{59ADA673-F4F0-4DC0-A935-13F6CDD25DAA}">
      <dgm:prSet/>
      <dgm:spPr/>
      <dgm:t>
        <a:bodyPr/>
        <a:lstStyle/>
        <a:p>
          <a:endParaRPr lang="en-US"/>
        </a:p>
      </dgm:t>
    </dgm:pt>
    <dgm:pt modelId="{648DCC07-1897-42FE-B3CD-90AF38E5BF95}">
      <dgm:prSet/>
      <dgm:spPr/>
      <dgm:t>
        <a:bodyPr/>
        <a:lstStyle/>
        <a:p>
          <a:r>
            <a:rPr lang="en-US"/>
            <a:t>Posters</a:t>
          </a:r>
        </a:p>
      </dgm:t>
    </dgm:pt>
    <dgm:pt modelId="{3D3B8695-E90E-41A8-8FB9-15932167C2C1}" type="parTrans" cxnId="{AC6F0221-0918-4CD8-97FA-763B5422F682}">
      <dgm:prSet/>
      <dgm:spPr/>
      <dgm:t>
        <a:bodyPr/>
        <a:lstStyle/>
        <a:p>
          <a:endParaRPr lang="en-US"/>
        </a:p>
      </dgm:t>
    </dgm:pt>
    <dgm:pt modelId="{6469E931-AB90-4114-9112-42C7CCD19457}" type="sibTrans" cxnId="{AC6F0221-0918-4CD8-97FA-763B5422F682}">
      <dgm:prSet/>
      <dgm:spPr/>
      <dgm:t>
        <a:bodyPr/>
        <a:lstStyle/>
        <a:p>
          <a:endParaRPr lang="en-US"/>
        </a:p>
      </dgm:t>
    </dgm:pt>
    <dgm:pt modelId="{8B7C46D1-5C68-4627-9FE0-AB0ABB32F712}">
      <dgm:prSet/>
      <dgm:spPr/>
      <dgm:t>
        <a:bodyPr/>
        <a:lstStyle/>
        <a:p>
          <a:r>
            <a:rPr lang="en-US"/>
            <a:t>Custom logos</a:t>
          </a:r>
        </a:p>
      </dgm:t>
    </dgm:pt>
    <dgm:pt modelId="{EDBF8E8A-CC92-49D0-8833-D83798630C3E}" type="parTrans" cxnId="{F0EB197B-EFE6-4BC3-AE2E-F056DE4C699F}">
      <dgm:prSet/>
      <dgm:spPr/>
      <dgm:t>
        <a:bodyPr/>
        <a:lstStyle/>
        <a:p>
          <a:endParaRPr lang="en-US"/>
        </a:p>
      </dgm:t>
    </dgm:pt>
    <dgm:pt modelId="{4EE4C10E-B023-4D11-A3C2-9F2E6AFF6FB9}" type="sibTrans" cxnId="{F0EB197B-EFE6-4BC3-AE2E-F056DE4C699F}">
      <dgm:prSet/>
      <dgm:spPr/>
      <dgm:t>
        <a:bodyPr/>
        <a:lstStyle/>
        <a:p>
          <a:endParaRPr lang="en-US"/>
        </a:p>
      </dgm:t>
    </dgm:pt>
    <dgm:pt modelId="{EA54CBEE-8626-49CA-89A1-A80DD6F26CF3}">
      <dgm:prSet/>
      <dgm:spPr/>
      <dgm:t>
        <a:bodyPr/>
        <a:lstStyle/>
        <a:p>
          <a:r>
            <a:rPr lang="en-US"/>
            <a:t>Flyers</a:t>
          </a:r>
        </a:p>
      </dgm:t>
    </dgm:pt>
    <dgm:pt modelId="{2A5F1A39-3ECC-4E92-A77F-8F9C8AD395CC}" type="parTrans" cxnId="{7B3BC944-E775-40AF-967C-4DACD5B68079}">
      <dgm:prSet/>
      <dgm:spPr/>
      <dgm:t>
        <a:bodyPr/>
        <a:lstStyle/>
        <a:p>
          <a:endParaRPr lang="en-US"/>
        </a:p>
      </dgm:t>
    </dgm:pt>
    <dgm:pt modelId="{6DAD5ABE-820A-46D7-91B0-7DAAF5FC6FF8}" type="sibTrans" cxnId="{7B3BC944-E775-40AF-967C-4DACD5B68079}">
      <dgm:prSet/>
      <dgm:spPr/>
      <dgm:t>
        <a:bodyPr/>
        <a:lstStyle/>
        <a:p>
          <a:endParaRPr lang="en-US"/>
        </a:p>
      </dgm:t>
    </dgm:pt>
    <dgm:pt modelId="{B9C09010-E8DB-4376-936C-845C836F9A9F}">
      <dgm:prSet/>
      <dgm:spPr/>
      <dgm:t>
        <a:bodyPr/>
        <a:lstStyle/>
        <a:p>
          <a:r>
            <a:rPr lang="en-US"/>
            <a:t>Etc.</a:t>
          </a:r>
        </a:p>
      </dgm:t>
    </dgm:pt>
    <dgm:pt modelId="{90C907D9-0D71-43CC-8464-C90F927D5695}" type="parTrans" cxnId="{9C45D71D-7CF9-47C7-BF29-762A647DDF42}">
      <dgm:prSet/>
      <dgm:spPr/>
      <dgm:t>
        <a:bodyPr/>
        <a:lstStyle/>
        <a:p>
          <a:endParaRPr lang="en-US"/>
        </a:p>
      </dgm:t>
    </dgm:pt>
    <dgm:pt modelId="{C81E624D-14BE-4AC6-B828-E1434321D914}" type="sibTrans" cxnId="{9C45D71D-7CF9-47C7-BF29-762A647DDF42}">
      <dgm:prSet/>
      <dgm:spPr/>
      <dgm:t>
        <a:bodyPr/>
        <a:lstStyle/>
        <a:p>
          <a:endParaRPr lang="en-US"/>
        </a:p>
      </dgm:t>
    </dgm:pt>
    <dgm:pt modelId="{C1299E5C-2C6A-4114-9622-7C272D4E4FE2}">
      <dgm:prSet/>
      <dgm:spPr/>
      <dgm:t>
        <a:bodyPr/>
        <a:lstStyle/>
        <a:p>
          <a:r>
            <a:rPr lang="en-US"/>
            <a:t>Canva is cloud-based, meaning no software is needed.</a:t>
          </a:r>
        </a:p>
      </dgm:t>
    </dgm:pt>
    <dgm:pt modelId="{4B222DA2-3C8C-4632-A15D-E0E1D55EF6BE}" type="parTrans" cxnId="{235B05B9-7FBF-4BF9-8991-D11458FDFBA3}">
      <dgm:prSet/>
      <dgm:spPr/>
      <dgm:t>
        <a:bodyPr/>
        <a:lstStyle/>
        <a:p>
          <a:endParaRPr lang="en-US"/>
        </a:p>
      </dgm:t>
    </dgm:pt>
    <dgm:pt modelId="{1E374A14-F1F6-4CE5-AB19-BC75EA6A7B5A}" type="sibTrans" cxnId="{235B05B9-7FBF-4BF9-8991-D11458FDFBA3}">
      <dgm:prSet/>
      <dgm:spPr/>
      <dgm:t>
        <a:bodyPr/>
        <a:lstStyle/>
        <a:p>
          <a:endParaRPr lang="en-US"/>
        </a:p>
      </dgm:t>
    </dgm:pt>
    <dgm:pt modelId="{142E3F3B-EBFC-49E8-B28E-7F0E18B6AAB9}">
      <dgm:prSet/>
      <dgm:spPr/>
      <dgm:t>
        <a:bodyPr/>
        <a:lstStyle/>
        <a:p>
          <a:r>
            <a:rPr lang="en-US"/>
            <a:t>It is also free to use.</a:t>
          </a:r>
        </a:p>
      </dgm:t>
    </dgm:pt>
    <dgm:pt modelId="{3B26909A-0C36-4A86-B571-E10EB20E67AD}" type="parTrans" cxnId="{4228F61A-9BE0-4B99-ACE1-4F526871024C}">
      <dgm:prSet/>
      <dgm:spPr/>
      <dgm:t>
        <a:bodyPr/>
        <a:lstStyle/>
        <a:p>
          <a:endParaRPr lang="en-US"/>
        </a:p>
      </dgm:t>
    </dgm:pt>
    <dgm:pt modelId="{B204944C-FF8C-449D-8C17-EEEC97375623}" type="sibTrans" cxnId="{4228F61A-9BE0-4B99-ACE1-4F526871024C}">
      <dgm:prSet/>
      <dgm:spPr/>
      <dgm:t>
        <a:bodyPr/>
        <a:lstStyle/>
        <a:p>
          <a:endParaRPr lang="en-US"/>
        </a:p>
      </dgm:t>
    </dgm:pt>
    <dgm:pt modelId="{A9ABF163-B985-4AFF-BFD4-193464045CCF}" type="pres">
      <dgm:prSet presAssocID="{93FBD5EA-A437-4D73-B224-E91A99E9353B}" presName="root" presStyleCnt="0">
        <dgm:presLayoutVars>
          <dgm:dir/>
          <dgm:resizeHandles val="exact"/>
        </dgm:presLayoutVars>
      </dgm:prSet>
      <dgm:spPr/>
    </dgm:pt>
    <dgm:pt modelId="{45C20408-A1EF-4C88-B637-1AAFF79A3BEA}" type="pres">
      <dgm:prSet presAssocID="{31B6A510-5710-4496-B17D-EFAB1461EA41}" presName="compNode" presStyleCnt="0"/>
      <dgm:spPr/>
    </dgm:pt>
    <dgm:pt modelId="{FB94B702-4B01-4324-B359-FBFF468F649A}" type="pres">
      <dgm:prSet presAssocID="{31B6A510-5710-4496-B17D-EFAB1461EA41}" presName="bgRect" presStyleLbl="bgShp" presStyleIdx="0" presStyleCnt="3"/>
      <dgm:spPr/>
    </dgm:pt>
    <dgm:pt modelId="{65A22CF2-F4F3-48E7-A6DB-DA90039AD623}" type="pres">
      <dgm:prSet presAssocID="{31B6A510-5710-4496-B17D-EFAB1461EA4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wspaper"/>
        </a:ext>
      </dgm:extLst>
    </dgm:pt>
    <dgm:pt modelId="{22797763-3DED-4D37-85B1-41C9E28275AA}" type="pres">
      <dgm:prSet presAssocID="{31B6A510-5710-4496-B17D-EFAB1461EA41}" presName="spaceRect" presStyleCnt="0"/>
      <dgm:spPr/>
    </dgm:pt>
    <dgm:pt modelId="{61A6EAD7-94BB-4573-A833-C01B4E5D0B75}" type="pres">
      <dgm:prSet presAssocID="{31B6A510-5710-4496-B17D-EFAB1461EA41}" presName="parTx" presStyleLbl="revTx" presStyleIdx="0" presStyleCnt="4">
        <dgm:presLayoutVars>
          <dgm:chMax val="0"/>
          <dgm:chPref val="0"/>
        </dgm:presLayoutVars>
      </dgm:prSet>
      <dgm:spPr/>
    </dgm:pt>
    <dgm:pt modelId="{537CFE1A-56DB-44CB-B4D7-8A2247D3B402}" type="pres">
      <dgm:prSet presAssocID="{31B6A510-5710-4496-B17D-EFAB1461EA41}" presName="desTx" presStyleLbl="revTx" presStyleIdx="1" presStyleCnt="4">
        <dgm:presLayoutVars/>
      </dgm:prSet>
      <dgm:spPr/>
    </dgm:pt>
    <dgm:pt modelId="{CE02335F-1E87-474A-BABD-4A98A0C102DB}" type="pres">
      <dgm:prSet presAssocID="{F0884FA8-D6EA-4237-AC13-7998D41D1A68}" presName="sibTrans" presStyleCnt="0"/>
      <dgm:spPr/>
    </dgm:pt>
    <dgm:pt modelId="{AC78D940-0A75-409D-9DD6-D56E3806C0C3}" type="pres">
      <dgm:prSet presAssocID="{C1299E5C-2C6A-4114-9622-7C272D4E4FE2}" presName="compNode" presStyleCnt="0"/>
      <dgm:spPr/>
    </dgm:pt>
    <dgm:pt modelId="{883E2470-76BB-4B33-84D0-726FED074AF0}" type="pres">
      <dgm:prSet presAssocID="{C1299E5C-2C6A-4114-9622-7C272D4E4FE2}" presName="bgRect" presStyleLbl="bgShp" presStyleIdx="1" presStyleCnt="3"/>
      <dgm:spPr/>
    </dgm:pt>
    <dgm:pt modelId="{7C74DB2D-702D-4A11-85CC-B32790A512F2}" type="pres">
      <dgm:prSet presAssocID="{C1299E5C-2C6A-4114-9622-7C272D4E4FE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21732BE7-9C58-43D4-880F-45FA82D675A5}" type="pres">
      <dgm:prSet presAssocID="{C1299E5C-2C6A-4114-9622-7C272D4E4FE2}" presName="spaceRect" presStyleCnt="0"/>
      <dgm:spPr/>
    </dgm:pt>
    <dgm:pt modelId="{EAAE3BF1-93D8-4959-B5A5-D55B3C5BBFE4}" type="pres">
      <dgm:prSet presAssocID="{C1299E5C-2C6A-4114-9622-7C272D4E4FE2}" presName="parTx" presStyleLbl="revTx" presStyleIdx="2" presStyleCnt="4">
        <dgm:presLayoutVars>
          <dgm:chMax val="0"/>
          <dgm:chPref val="0"/>
        </dgm:presLayoutVars>
      </dgm:prSet>
      <dgm:spPr/>
    </dgm:pt>
    <dgm:pt modelId="{4042E166-A855-4352-A2B6-8C4246CF1DAC}" type="pres">
      <dgm:prSet presAssocID="{1E374A14-F1F6-4CE5-AB19-BC75EA6A7B5A}" presName="sibTrans" presStyleCnt="0"/>
      <dgm:spPr/>
    </dgm:pt>
    <dgm:pt modelId="{55B74F0F-8A09-49AA-B1AB-A5CBCAF41CF3}" type="pres">
      <dgm:prSet presAssocID="{142E3F3B-EBFC-49E8-B28E-7F0E18B6AAB9}" presName="compNode" presStyleCnt="0"/>
      <dgm:spPr/>
    </dgm:pt>
    <dgm:pt modelId="{87C59BCB-E388-4B3A-9902-B63B4A4CE5A7}" type="pres">
      <dgm:prSet presAssocID="{142E3F3B-EBFC-49E8-B28E-7F0E18B6AAB9}" presName="bgRect" presStyleLbl="bgShp" presStyleIdx="2" presStyleCnt="3"/>
      <dgm:spPr/>
    </dgm:pt>
    <dgm:pt modelId="{AF4FB0E4-1DE2-4F1D-8E68-C20EB5CF454B}" type="pres">
      <dgm:prSet presAssocID="{142E3F3B-EBFC-49E8-B28E-7F0E18B6AAB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11E02335-EB1B-43B5-AC8A-1AE178CC7D1F}" type="pres">
      <dgm:prSet presAssocID="{142E3F3B-EBFC-49E8-B28E-7F0E18B6AAB9}" presName="spaceRect" presStyleCnt="0"/>
      <dgm:spPr/>
    </dgm:pt>
    <dgm:pt modelId="{67323BB9-338A-4109-83CE-E728C1B7CC0D}" type="pres">
      <dgm:prSet presAssocID="{142E3F3B-EBFC-49E8-B28E-7F0E18B6AAB9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93E00A0C-70C1-43A7-B57E-8DAB377D9B2E}" type="presOf" srcId="{C1299E5C-2C6A-4114-9622-7C272D4E4FE2}" destId="{EAAE3BF1-93D8-4959-B5A5-D55B3C5BBFE4}" srcOrd="0" destOrd="0" presId="urn:microsoft.com/office/officeart/2018/2/layout/IconVerticalSolidList"/>
    <dgm:cxn modelId="{82AD9614-9B65-4868-B9C5-82B8733BD270}" srcId="{93FBD5EA-A437-4D73-B224-E91A99E9353B}" destId="{31B6A510-5710-4496-B17D-EFAB1461EA41}" srcOrd="0" destOrd="0" parTransId="{D26D64ED-0954-4EC4-891F-9B1D30C6896B}" sibTransId="{F0884FA8-D6EA-4237-AC13-7998D41D1A68}"/>
    <dgm:cxn modelId="{4228F61A-9BE0-4B99-ACE1-4F526871024C}" srcId="{93FBD5EA-A437-4D73-B224-E91A99E9353B}" destId="{142E3F3B-EBFC-49E8-B28E-7F0E18B6AAB9}" srcOrd="2" destOrd="0" parTransId="{3B26909A-0C36-4A86-B571-E10EB20E67AD}" sibTransId="{B204944C-FF8C-449D-8C17-EEEC97375623}"/>
    <dgm:cxn modelId="{E5B5471D-912B-41ED-9F2E-CFEB74CF0BF3}" type="presOf" srcId="{93FBD5EA-A437-4D73-B224-E91A99E9353B}" destId="{A9ABF163-B985-4AFF-BFD4-193464045CCF}" srcOrd="0" destOrd="0" presId="urn:microsoft.com/office/officeart/2018/2/layout/IconVerticalSolidList"/>
    <dgm:cxn modelId="{9C45D71D-7CF9-47C7-BF29-762A647DDF42}" srcId="{31B6A510-5710-4496-B17D-EFAB1461EA41}" destId="{B9C09010-E8DB-4376-936C-845C836F9A9F}" srcOrd="5" destOrd="0" parTransId="{90C907D9-0D71-43CC-8464-C90F927D5695}" sibTransId="{C81E624D-14BE-4AC6-B828-E1434321D914}"/>
    <dgm:cxn modelId="{AC6F0221-0918-4CD8-97FA-763B5422F682}" srcId="{31B6A510-5710-4496-B17D-EFAB1461EA41}" destId="{648DCC07-1897-42FE-B3CD-90AF38E5BF95}" srcOrd="2" destOrd="0" parTransId="{3D3B8695-E90E-41A8-8FB9-15932167C2C1}" sibTransId="{6469E931-AB90-4114-9112-42C7CCD19457}"/>
    <dgm:cxn modelId="{C168F428-6436-4D9C-8DC9-684B7271FB5D}" type="presOf" srcId="{31B6A510-5710-4496-B17D-EFAB1461EA41}" destId="{61A6EAD7-94BB-4573-A833-C01B4E5D0B75}" srcOrd="0" destOrd="0" presId="urn:microsoft.com/office/officeart/2018/2/layout/IconVerticalSolidList"/>
    <dgm:cxn modelId="{3DF2D636-134B-4A1C-8852-9FBF33BD5936}" type="presOf" srcId="{B9C09010-E8DB-4376-936C-845C836F9A9F}" destId="{537CFE1A-56DB-44CB-B4D7-8A2247D3B402}" srcOrd="0" destOrd="5" presId="urn:microsoft.com/office/officeart/2018/2/layout/IconVerticalSolidList"/>
    <dgm:cxn modelId="{BE76413C-A3DD-4B59-8EE7-3E0835AE970E}" type="presOf" srcId="{E0F9E7A6-429C-4094-B025-59E8BBC45F54}" destId="{537CFE1A-56DB-44CB-B4D7-8A2247D3B402}" srcOrd="0" destOrd="1" presId="urn:microsoft.com/office/officeart/2018/2/layout/IconVerticalSolidList"/>
    <dgm:cxn modelId="{7B3BC944-E775-40AF-967C-4DACD5B68079}" srcId="{31B6A510-5710-4496-B17D-EFAB1461EA41}" destId="{EA54CBEE-8626-49CA-89A1-A80DD6F26CF3}" srcOrd="4" destOrd="0" parTransId="{2A5F1A39-3ECC-4E92-A77F-8F9C8AD395CC}" sibTransId="{6DAD5ABE-820A-46D7-91B0-7DAAF5FC6FF8}"/>
    <dgm:cxn modelId="{E26CA162-6103-41F5-A3F6-1AB56F4C86B1}" type="presOf" srcId="{142E3F3B-EBFC-49E8-B28E-7F0E18B6AAB9}" destId="{67323BB9-338A-4109-83CE-E728C1B7CC0D}" srcOrd="0" destOrd="0" presId="urn:microsoft.com/office/officeart/2018/2/layout/IconVerticalSolidList"/>
    <dgm:cxn modelId="{59ADA673-F4F0-4DC0-A935-13F6CDD25DAA}" srcId="{31B6A510-5710-4496-B17D-EFAB1461EA41}" destId="{E0F9E7A6-429C-4094-B025-59E8BBC45F54}" srcOrd="1" destOrd="0" parTransId="{791159B9-DB29-4E86-AABC-FDCB1D1F9636}" sibTransId="{7DE1DA06-19B9-4C6D-A08A-1283978D3D4D}"/>
    <dgm:cxn modelId="{F0EB197B-EFE6-4BC3-AE2E-F056DE4C699F}" srcId="{31B6A510-5710-4496-B17D-EFAB1461EA41}" destId="{8B7C46D1-5C68-4627-9FE0-AB0ABB32F712}" srcOrd="3" destOrd="0" parTransId="{EDBF8E8A-CC92-49D0-8833-D83798630C3E}" sibTransId="{4EE4C10E-B023-4D11-A3C2-9F2E6AFF6FB9}"/>
    <dgm:cxn modelId="{14758A9B-786D-4E8C-8109-7B857DDDB090}" srcId="{31B6A510-5710-4496-B17D-EFAB1461EA41}" destId="{16ED0C4C-24BC-4CD6-BB22-36037234793B}" srcOrd="0" destOrd="0" parTransId="{DACD03FE-AC88-49CA-B90E-DEE061E71F3F}" sibTransId="{468C6986-2F48-4E95-B95C-CAFB90E571ED}"/>
    <dgm:cxn modelId="{D2AD5AA0-C033-453B-B0BD-9D9B86AAA08C}" type="presOf" srcId="{648DCC07-1897-42FE-B3CD-90AF38E5BF95}" destId="{537CFE1A-56DB-44CB-B4D7-8A2247D3B402}" srcOrd="0" destOrd="2" presId="urn:microsoft.com/office/officeart/2018/2/layout/IconVerticalSolidList"/>
    <dgm:cxn modelId="{ECD109AF-5BA4-49D0-9A89-C19513FCA93A}" type="presOf" srcId="{16ED0C4C-24BC-4CD6-BB22-36037234793B}" destId="{537CFE1A-56DB-44CB-B4D7-8A2247D3B402}" srcOrd="0" destOrd="0" presId="urn:microsoft.com/office/officeart/2018/2/layout/IconVerticalSolidList"/>
    <dgm:cxn modelId="{7A7A27B0-1C86-43F2-A0E2-EAFFAFB83E3F}" type="presOf" srcId="{8B7C46D1-5C68-4627-9FE0-AB0ABB32F712}" destId="{537CFE1A-56DB-44CB-B4D7-8A2247D3B402}" srcOrd="0" destOrd="3" presId="urn:microsoft.com/office/officeart/2018/2/layout/IconVerticalSolidList"/>
    <dgm:cxn modelId="{235B05B9-7FBF-4BF9-8991-D11458FDFBA3}" srcId="{93FBD5EA-A437-4D73-B224-E91A99E9353B}" destId="{C1299E5C-2C6A-4114-9622-7C272D4E4FE2}" srcOrd="1" destOrd="0" parTransId="{4B222DA2-3C8C-4632-A15D-E0E1D55EF6BE}" sibTransId="{1E374A14-F1F6-4CE5-AB19-BC75EA6A7B5A}"/>
    <dgm:cxn modelId="{F36CADC3-29DE-47C2-86A6-EC8A55C0656F}" type="presOf" srcId="{EA54CBEE-8626-49CA-89A1-A80DD6F26CF3}" destId="{537CFE1A-56DB-44CB-B4D7-8A2247D3B402}" srcOrd="0" destOrd="4" presId="urn:microsoft.com/office/officeart/2018/2/layout/IconVerticalSolidList"/>
    <dgm:cxn modelId="{3D6DB54C-09FC-4AEF-845B-FF6BD2E35B33}" type="presParOf" srcId="{A9ABF163-B985-4AFF-BFD4-193464045CCF}" destId="{45C20408-A1EF-4C88-B637-1AAFF79A3BEA}" srcOrd="0" destOrd="0" presId="urn:microsoft.com/office/officeart/2018/2/layout/IconVerticalSolidList"/>
    <dgm:cxn modelId="{621AA269-EACC-4D2B-9B08-106350EB8FA8}" type="presParOf" srcId="{45C20408-A1EF-4C88-B637-1AAFF79A3BEA}" destId="{FB94B702-4B01-4324-B359-FBFF468F649A}" srcOrd="0" destOrd="0" presId="urn:microsoft.com/office/officeart/2018/2/layout/IconVerticalSolidList"/>
    <dgm:cxn modelId="{71161FAF-B47A-408E-90B0-FC792D7B7571}" type="presParOf" srcId="{45C20408-A1EF-4C88-B637-1AAFF79A3BEA}" destId="{65A22CF2-F4F3-48E7-A6DB-DA90039AD623}" srcOrd="1" destOrd="0" presId="urn:microsoft.com/office/officeart/2018/2/layout/IconVerticalSolidList"/>
    <dgm:cxn modelId="{5D503250-2F52-4A34-9A92-AC6AFA80212A}" type="presParOf" srcId="{45C20408-A1EF-4C88-B637-1AAFF79A3BEA}" destId="{22797763-3DED-4D37-85B1-41C9E28275AA}" srcOrd="2" destOrd="0" presId="urn:microsoft.com/office/officeart/2018/2/layout/IconVerticalSolidList"/>
    <dgm:cxn modelId="{D6678532-2B5C-4F2A-9356-9C209E5EB1DB}" type="presParOf" srcId="{45C20408-A1EF-4C88-B637-1AAFF79A3BEA}" destId="{61A6EAD7-94BB-4573-A833-C01B4E5D0B75}" srcOrd="3" destOrd="0" presId="urn:microsoft.com/office/officeart/2018/2/layout/IconVerticalSolidList"/>
    <dgm:cxn modelId="{6ED6C67D-12D8-4C86-B82E-39D00D4A0CA2}" type="presParOf" srcId="{45C20408-A1EF-4C88-B637-1AAFF79A3BEA}" destId="{537CFE1A-56DB-44CB-B4D7-8A2247D3B402}" srcOrd="4" destOrd="0" presId="urn:microsoft.com/office/officeart/2018/2/layout/IconVerticalSolidList"/>
    <dgm:cxn modelId="{C12B531D-8420-4E8C-8497-4CC676B23E5F}" type="presParOf" srcId="{A9ABF163-B985-4AFF-BFD4-193464045CCF}" destId="{CE02335F-1E87-474A-BABD-4A98A0C102DB}" srcOrd="1" destOrd="0" presId="urn:microsoft.com/office/officeart/2018/2/layout/IconVerticalSolidList"/>
    <dgm:cxn modelId="{E800FB74-FE2B-4A00-9349-520A8977BF68}" type="presParOf" srcId="{A9ABF163-B985-4AFF-BFD4-193464045CCF}" destId="{AC78D940-0A75-409D-9DD6-D56E3806C0C3}" srcOrd="2" destOrd="0" presId="urn:microsoft.com/office/officeart/2018/2/layout/IconVerticalSolidList"/>
    <dgm:cxn modelId="{7CC95793-6316-42FA-9B90-842658F9A204}" type="presParOf" srcId="{AC78D940-0A75-409D-9DD6-D56E3806C0C3}" destId="{883E2470-76BB-4B33-84D0-726FED074AF0}" srcOrd="0" destOrd="0" presId="urn:microsoft.com/office/officeart/2018/2/layout/IconVerticalSolidList"/>
    <dgm:cxn modelId="{12303892-7273-4D7E-B764-3A1BA52D237A}" type="presParOf" srcId="{AC78D940-0A75-409D-9DD6-D56E3806C0C3}" destId="{7C74DB2D-702D-4A11-85CC-B32790A512F2}" srcOrd="1" destOrd="0" presId="urn:microsoft.com/office/officeart/2018/2/layout/IconVerticalSolidList"/>
    <dgm:cxn modelId="{CB150775-502D-4A69-B71A-C5B240735DDB}" type="presParOf" srcId="{AC78D940-0A75-409D-9DD6-D56E3806C0C3}" destId="{21732BE7-9C58-43D4-880F-45FA82D675A5}" srcOrd="2" destOrd="0" presId="urn:microsoft.com/office/officeart/2018/2/layout/IconVerticalSolidList"/>
    <dgm:cxn modelId="{AF45D106-0531-4571-800F-5A302CEF10EE}" type="presParOf" srcId="{AC78D940-0A75-409D-9DD6-D56E3806C0C3}" destId="{EAAE3BF1-93D8-4959-B5A5-D55B3C5BBFE4}" srcOrd="3" destOrd="0" presId="urn:microsoft.com/office/officeart/2018/2/layout/IconVerticalSolidList"/>
    <dgm:cxn modelId="{4FC87935-B8A9-44C0-BAA0-CB9862856E2B}" type="presParOf" srcId="{A9ABF163-B985-4AFF-BFD4-193464045CCF}" destId="{4042E166-A855-4352-A2B6-8C4246CF1DAC}" srcOrd="3" destOrd="0" presId="urn:microsoft.com/office/officeart/2018/2/layout/IconVerticalSolidList"/>
    <dgm:cxn modelId="{B60DEFB7-B3E5-440E-8EE3-B55697E4A183}" type="presParOf" srcId="{A9ABF163-B985-4AFF-BFD4-193464045CCF}" destId="{55B74F0F-8A09-49AA-B1AB-A5CBCAF41CF3}" srcOrd="4" destOrd="0" presId="urn:microsoft.com/office/officeart/2018/2/layout/IconVerticalSolidList"/>
    <dgm:cxn modelId="{BBCCAE17-A4ED-4114-BB54-DD33D2F1BCAA}" type="presParOf" srcId="{55B74F0F-8A09-49AA-B1AB-A5CBCAF41CF3}" destId="{87C59BCB-E388-4B3A-9902-B63B4A4CE5A7}" srcOrd="0" destOrd="0" presId="urn:microsoft.com/office/officeart/2018/2/layout/IconVerticalSolidList"/>
    <dgm:cxn modelId="{4E5B6A14-1ACE-467F-AE22-C9DF98DFB2BE}" type="presParOf" srcId="{55B74F0F-8A09-49AA-B1AB-A5CBCAF41CF3}" destId="{AF4FB0E4-1DE2-4F1D-8E68-C20EB5CF454B}" srcOrd="1" destOrd="0" presId="urn:microsoft.com/office/officeart/2018/2/layout/IconVerticalSolidList"/>
    <dgm:cxn modelId="{E03BE9DF-A1A0-4F3F-BCD9-1D044CA41923}" type="presParOf" srcId="{55B74F0F-8A09-49AA-B1AB-A5CBCAF41CF3}" destId="{11E02335-EB1B-43B5-AC8A-1AE178CC7D1F}" srcOrd="2" destOrd="0" presId="urn:microsoft.com/office/officeart/2018/2/layout/IconVerticalSolidList"/>
    <dgm:cxn modelId="{4EB34F1B-87E2-4CAF-9164-DB5F1B929872}" type="presParOf" srcId="{55B74F0F-8A09-49AA-B1AB-A5CBCAF41CF3}" destId="{67323BB9-338A-4109-83CE-E728C1B7CC0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C044C2-A04B-2145-8C5E-600A2307E951}">
      <dsp:nvSpPr>
        <dsp:cNvPr id="0" name=""/>
        <dsp:cNvSpPr/>
      </dsp:nvSpPr>
      <dsp:spPr>
        <a:xfrm>
          <a:off x="156995" y="3150"/>
          <a:ext cx="3207052" cy="19242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to make a good impression on readers</a:t>
          </a:r>
        </a:p>
      </dsp:txBody>
      <dsp:txXfrm>
        <a:off x="156995" y="3150"/>
        <a:ext cx="3207052" cy="1924231"/>
      </dsp:txXfrm>
    </dsp:sp>
    <dsp:sp modelId="{54FB6A6F-4610-1448-9C7B-36FE4DDFE5AF}">
      <dsp:nvSpPr>
        <dsp:cNvPr id="0" name=""/>
        <dsp:cNvSpPr/>
      </dsp:nvSpPr>
      <dsp:spPr>
        <a:xfrm>
          <a:off x="3684752" y="3150"/>
          <a:ext cx="3207052" cy="192423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to help readers understand the structure and hierarchy of the information</a:t>
          </a:r>
        </a:p>
      </dsp:txBody>
      <dsp:txXfrm>
        <a:off x="3684752" y="3150"/>
        <a:ext cx="3207052" cy="1924231"/>
      </dsp:txXfrm>
    </dsp:sp>
    <dsp:sp modelId="{643BACA3-8482-3742-96F1-CB6A76E68951}">
      <dsp:nvSpPr>
        <dsp:cNvPr id="0" name=""/>
        <dsp:cNvSpPr/>
      </dsp:nvSpPr>
      <dsp:spPr>
        <a:xfrm>
          <a:off x="7212510" y="3150"/>
          <a:ext cx="3207052" cy="192423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to help readers find the information they need</a:t>
          </a:r>
        </a:p>
      </dsp:txBody>
      <dsp:txXfrm>
        <a:off x="7212510" y="3150"/>
        <a:ext cx="3207052" cy="1924231"/>
      </dsp:txXfrm>
    </dsp:sp>
    <dsp:sp modelId="{9973185D-1FD9-A546-A416-5372851BE536}">
      <dsp:nvSpPr>
        <dsp:cNvPr id="0" name=""/>
        <dsp:cNvSpPr/>
      </dsp:nvSpPr>
      <dsp:spPr>
        <a:xfrm>
          <a:off x="1920874" y="2248086"/>
          <a:ext cx="3207052" cy="192423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to help readers understand the information</a:t>
          </a:r>
        </a:p>
      </dsp:txBody>
      <dsp:txXfrm>
        <a:off x="1920874" y="2248086"/>
        <a:ext cx="3207052" cy="1924231"/>
      </dsp:txXfrm>
    </dsp:sp>
    <dsp:sp modelId="{882CF811-3030-4A4D-9659-358B253F4BAB}">
      <dsp:nvSpPr>
        <dsp:cNvPr id="0" name=""/>
        <dsp:cNvSpPr/>
      </dsp:nvSpPr>
      <dsp:spPr>
        <a:xfrm>
          <a:off x="5448631" y="2248086"/>
          <a:ext cx="3207052" cy="192423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to help readers remember the information</a:t>
          </a:r>
        </a:p>
      </dsp:txBody>
      <dsp:txXfrm>
        <a:off x="5448631" y="2248086"/>
        <a:ext cx="3207052" cy="19242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60E60-BA2C-466F-A79B-73D243802B63}">
      <dsp:nvSpPr>
        <dsp:cNvPr id="0" name=""/>
        <dsp:cNvSpPr/>
      </dsp:nvSpPr>
      <dsp:spPr>
        <a:xfrm>
          <a:off x="999731" y="898027"/>
          <a:ext cx="1265303" cy="126530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19C61D-1069-441A-8391-0B66ADEF3AAF}">
      <dsp:nvSpPr>
        <dsp:cNvPr id="0" name=""/>
        <dsp:cNvSpPr/>
      </dsp:nvSpPr>
      <dsp:spPr>
        <a:xfrm>
          <a:off x="1269385" y="1167681"/>
          <a:ext cx="725993" cy="7259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C1445F-2BBB-4002-936E-A17419C43449}">
      <dsp:nvSpPr>
        <dsp:cNvPr id="0" name=""/>
        <dsp:cNvSpPr/>
      </dsp:nvSpPr>
      <dsp:spPr>
        <a:xfrm>
          <a:off x="595248" y="2557440"/>
          <a:ext cx="207426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Analyze your audience and purpose.</a:t>
          </a:r>
        </a:p>
      </dsp:txBody>
      <dsp:txXfrm>
        <a:off x="595248" y="2557440"/>
        <a:ext cx="2074267" cy="720000"/>
      </dsp:txXfrm>
    </dsp:sp>
    <dsp:sp modelId="{E385D60D-5BB2-49C5-A2DE-FAB7CEE69450}">
      <dsp:nvSpPr>
        <dsp:cNvPr id="0" name=""/>
        <dsp:cNvSpPr/>
      </dsp:nvSpPr>
      <dsp:spPr>
        <a:xfrm>
          <a:off x="3436995" y="898027"/>
          <a:ext cx="1265303" cy="126530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B8A9ED-BDCB-4EA1-BB2E-6266DC9FA8C5}">
      <dsp:nvSpPr>
        <dsp:cNvPr id="0" name=""/>
        <dsp:cNvSpPr/>
      </dsp:nvSpPr>
      <dsp:spPr>
        <a:xfrm>
          <a:off x="3706650" y="1167681"/>
          <a:ext cx="725993" cy="7259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4FFB7D-11C5-4EFE-9BD3-69D0B4395AC5}">
      <dsp:nvSpPr>
        <dsp:cNvPr id="0" name=""/>
        <dsp:cNvSpPr/>
      </dsp:nvSpPr>
      <dsp:spPr>
        <a:xfrm>
          <a:off x="3032513" y="2557440"/>
          <a:ext cx="207426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Consider multicultural readers.</a:t>
          </a:r>
        </a:p>
      </dsp:txBody>
      <dsp:txXfrm>
        <a:off x="3032513" y="2557440"/>
        <a:ext cx="2074267" cy="720000"/>
      </dsp:txXfrm>
    </dsp:sp>
    <dsp:sp modelId="{91A2C237-167C-4FAD-BA80-DBC6F2668BE7}">
      <dsp:nvSpPr>
        <dsp:cNvPr id="0" name=""/>
        <dsp:cNvSpPr/>
      </dsp:nvSpPr>
      <dsp:spPr>
        <a:xfrm>
          <a:off x="5874259" y="898027"/>
          <a:ext cx="1265303" cy="126530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ADFB86-DAD9-4D3C-AF3E-CD8C8F896ED5}">
      <dsp:nvSpPr>
        <dsp:cNvPr id="0" name=""/>
        <dsp:cNvSpPr/>
      </dsp:nvSpPr>
      <dsp:spPr>
        <a:xfrm>
          <a:off x="6143914" y="1167681"/>
          <a:ext cx="725993" cy="72599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1F1588-6DAA-4CB7-AE08-51B0E2E8D24C}">
      <dsp:nvSpPr>
        <dsp:cNvPr id="0" name=""/>
        <dsp:cNvSpPr/>
      </dsp:nvSpPr>
      <dsp:spPr>
        <a:xfrm>
          <a:off x="5469777" y="2557440"/>
          <a:ext cx="207426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Consider your purpose.</a:t>
          </a:r>
        </a:p>
      </dsp:txBody>
      <dsp:txXfrm>
        <a:off x="5469777" y="2557440"/>
        <a:ext cx="2074267" cy="720000"/>
      </dsp:txXfrm>
    </dsp:sp>
    <dsp:sp modelId="{A78CC13A-40BF-4699-8E05-C18A415C006B}">
      <dsp:nvSpPr>
        <dsp:cNvPr id="0" name=""/>
        <dsp:cNvSpPr/>
      </dsp:nvSpPr>
      <dsp:spPr>
        <a:xfrm>
          <a:off x="8311523" y="898027"/>
          <a:ext cx="1265303" cy="126530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F49D20-9347-496A-A6D7-5FD86AC591E7}">
      <dsp:nvSpPr>
        <dsp:cNvPr id="0" name=""/>
        <dsp:cNvSpPr/>
      </dsp:nvSpPr>
      <dsp:spPr>
        <a:xfrm>
          <a:off x="8581178" y="1167681"/>
          <a:ext cx="725993" cy="72599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8AF604-8568-4D60-A64F-7E7870B87244}">
      <dsp:nvSpPr>
        <dsp:cNvPr id="0" name=""/>
        <dsp:cNvSpPr/>
      </dsp:nvSpPr>
      <dsp:spPr>
        <a:xfrm>
          <a:off x="7907041" y="2557440"/>
          <a:ext cx="207426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Determine your resources.</a:t>
          </a:r>
        </a:p>
      </dsp:txBody>
      <dsp:txXfrm>
        <a:off x="7907041" y="2557440"/>
        <a:ext cx="2074267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BBB23A-5DA5-3D44-AD12-0B5B07DDBB38}">
      <dsp:nvSpPr>
        <dsp:cNvPr id="0" name=""/>
        <dsp:cNvSpPr/>
      </dsp:nvSpPr>
      <dsp:spPr>
        <a:xfrm>
          <a:off x="0" y="36829"/>
          <a:ext cx="5821767" cy="1193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proximity</a:t>
          </a:r>
        </a:p>
      </dsp:txBody>
      <dsp:txXfrm>
        <a:off x="58257" y="95086"/>
        <a:ext cx="5705253" cy="1076886"/>
      </dsp:txXfrm>
    </dsp:sp>
    <dsp:sp modelId="{4A9493B1-18DE-3144-88E6-C7F9C2BB9291}">
      <dsp:nvSpPr>
        <dsp:cNvPr id="0" name=""/>
        <dsp:cNvSpPr/>
      </dsp:nvSpPr>
      <dsp:spPr>
        <a:xfrm>
          <a:off x="0" y="1377109"/>
          <a:ext cx="5821767" cy="1193400"/>
        </a:xfrm>
        <a:prstGeom prst="roundRect">
          <a:avLst/>
        </a:prstGeom>
        <a:solidFill>
          <a:schemeClr val="accent2">
            <a:hueOff val="843311"/>
            <a:satOff val="-15954"/>
            <a:lumOff val="-111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alignment</a:t>
          </a:r>
        </a:p>
      </dsp:txBody>
      <dsp:txXfrm>
        <a:off x="58257" y="1435366"/>
        <a:ext cx="5705253" cy="1076886"/>
      </dsp:txXfrm>
    </dsp:sp>
    <dsp:sp modelId="{DFEC7EE4-DD32-CD4F-8F13-BF77D6DAB73A}">
      <dsp:nvSpPr>
        <dsp:cNvPr id="0" name=""/>
        <dsp:cNvSpPr/>
      </dsp:nvSpPr>
      <dsp:spPr>
        <a:xfrm>
          <a:off x="0" y="2717389"/>
          <a:ext cx="5821767" cy="1193400"/>
        </a:xfrm>
        <a:prstGeom prst="roundRect">
          <a:avLst/>
        </a:prstGeom>
        <a:solidFill>
          <a:schemeClr val="accent2">
            <a:hueOff val="1686623"/>
            <a:satOff val="-31908"/>
            <a:lumOff val="-222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repetition</a:t>
          </a:r>
        </a:p>
      </dsp:txBody>
      <dsp:txXfrm>
        <a:off x="58257" y="2775646"/>
        <a:ext cx="5705253" cy="1076886"/>
      </dsp:txXfrm>
    </dsp:sp>
    <dsp:sp modelId="{CC0FECF0-7F3D-0C4A-9E75-C4FE51D40112}">
      <dsp:nvSpPr>
        <dsp:cNvPr id="0" name=""/>
        <dsp:cNvSpPr/>
      </dsp:nvSpPr>
      <dsp:spPr>
        <a:xfrm>
          <a:off x="0" y="4057669"/>
          <a:ext cx="5821767" cy="1193400"/>
        </a:xfrm>
        <a:prstGeom prst="roundRect">
          <a:avLst/>
        </a:prstGeom>
        <a:solidFill>
          <a:schemeClr val="accent2">
            <a:hueOff val="2529934"/>
            <a:satOff val="-47862"/>
            <a:lumOff val="-333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contrast</a:t>
          </a:r>
        </a:p>
      </dsp:txBody>
      <dsp:txXfrm>
        <a:off x="58257" y="4115926"/>
        <a:ext cx="5705253" cy="10768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E7E8CF-0EB6-C040-9921-038C84BBEC3A}">
      <dsp:nvSpPr>
        <dsp:cNvPr id="0" name=""/>
        <dsp:cNvSpPr/>
      </dsp:nvSpPr>
      <dsp:spPr>
        <a:xfrm>
          <a:off x="0" y="548"/>
          <a:ext cx="56388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7535A7-7D73-C745-A0E2-47C07E4C5DD7}">
      <dsp:nvSpPr>
        <dsp:cNvPr id="0" name=""/>
        <dsp:cNvSpPr/>
      </dsp:nvSpPr>
      <dsp:spPr>
        <a:xfrm>
          <a:off x="0" y="548"/>
          <a:ext cx="5638800" cy="641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typefaces</a:t>
          </a:r>
        </a:p>
      </dsp:txBody>
      <dsp:txXfrm>
        <a:off x="0" y="548"/>
        <a:ext cx="5638800" cy="641731"/>
      </dsp:txXfrm>
    </dsp:sp>
    <dsp:sp modelId="{15427FA4-21F2-F24D-B58F-55D54E214A26}">
      <dsp:nvSpPr>
        <dsp:cNvPr id="0" name=""/>
        <dsp:cNvSpPr/>
      </dsp:nvSpPr>
      <dsp:spPr>
        <a:xfrm>
          <a:off x="0" y="642279"/>
          <a:ext cx="56388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D6CAA2-24A9-B04F-85BE-E42621B2D770}">
      <dsp:nvSpPr>
        <dsp:cNvPr id="0" name=""/>
        <dsp:cNvSpPr/>
      </dsp:nvSpPr>
      <dsp:spPr>
        <a:xfrm>
          <a:off x="0" y="642279"/>
          <a:ext cx="5638800" cy="641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type families</a:t>
          </a:r>
        </a:p>
      </dsp:txBody>
      <dsp:txXfrm>
        <a:off x="0" y="642279"/>
        <a:ext cx="5638800" cy="641731"/>
      </dsp:txXfrm>
    </dsp:sp>
    <dsp:sp modelId="{F6537199-750D-9448-BF43-0188F49021D5}">
      <dsp:nvSpPr>
        <dsp:cNvPr id="0" name=""/>
        <dsp:cNvSpPr/>
      </dsp:nvSpPr>
      <dsp:spPr>
        <a:xfrm>
          <a:off x="0" y="1284010"/>
          <a:ext cx="56388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899AC7-9C09-3A4E-AEFB-C3724EC44A23}">
      <dsp:nvSpPr>
        <dsp:cNvPr id="0" name=""/>
        <dsp:cNvSpPr/>
      </dsp:nvSpPr>
      <dsp:spPr>
        <a:xfrm>
          <a:off x="0" y="1284010"/>
          <a:ext cx="5638800" cy="641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case</a:t>
          </a:r>
        </a:p>
      </dsp:txBody>
      <dsp:txXfrm>
        <a:off x="0" y="1284010"/>
        <a:ext cx="5638800" cy="641731"/>
      </dsp:txXfrm>
    </dsp:sp>
    <dsp:sp modelId="{8EB8253F-AE15-2440-92C9-69EB8D3007A0}">
      <dsp:nvSpPr>
        <dsp:cNvPr id="0" name=""/>
        <dsp:cNvSpPr/>
      </dsp:nvSpPr>
      <dsp:spPr>
        <a:xfrm>
          <a:off x="0" y="1925741"/>
          <a:ext cx="56388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2B0A8-2F9D-A842-A397-728DE4BA85C6}">
      <dsp:nvSpPr>
        <dsp:cNvPr id="0" name=""/>
        <dsp:cNvSpPr/>
      </dsp:nvSpPr>
      <dsp:spPr>
        <a:xfrm>
          <a:off x="0" y="1925741"/>
          <a:ext cx="5638800" cy="641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type size</a:t>
          </a:r>
        </a:p>
      </dsp:txBody>
      <dsp:txXfrm>
        <a:off x="0" y="1925741"/>
        <a:ext cx="5638800" cy="641731"/>
      </dsp:txXfrm>
    </dsp:sp>
    <dsp:sp modelId="{FBE2BC3A-B364-594C-89B0-7E28E7448BA6}">
      <dsp:nvSpPr>
        <dsp:cNvPr id="0" name=""/>
        <dsp:cNvSpPr/>
      </dsp:nvSpPr>
      <dsp:spPr>
        <a:xfrm>
          <a:off x="0" y="2567472"/>
          <a:ext cx="56388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301E8D-B225-DA4E-8885-BCD0FC03078F}">
      <dsp:nvSpPr>
        <dsp:cNvPr id="0" name=""/>
        <dsp:cNvSpPr/>
      </dsp:nvSpPr>
      <dsp:spPr>
        <a:xfrm>
          <a:off x="0" y="2567472"/>
          <a:ext cx="5638800" cy="641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line length</a:t>
          </a:r>
        </a:p>
      </dsp:txBody>
      <dsp:txXfrm>
        <a:off x="0" y="2567472"/>
        <a:ext cx="5638800" cy="641731"/>
      </dsp:txXfrm>
    </dsp:sp>
    <dsp:sp modelId="{407EFA57-BE43-5C44-AE28-47F8EA6910DB}">
      <dsp:nvSpPr>
        <dsp:cNvPr id="0" name=""/>
        <dsp:cNvSpPr/>
      </dsp:nvSpPr>
      <dsp:spPr>
        <a:xfrm>
          <a:off x="0" y="3209203"/>
          <a:ext cx="56388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741862-7345-384B-9412-794E7F052433}">
      <dsp:nvSpPr>
        <dsp:cNvPr id="0" name=""/>
        <dsp:cNvSpPr/>
      </dsp:nvSpPr>
      <dsp:spPr>
        <a:xfrm>
          <a:off x="0" y="3209203"/>
          <a:ext cx="5638800" cy="641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line spacing</a:t>
          </a:r>
        </a:p>
      </dsp:txBody>
      <dsp:txXfrm>
        <a:off x="0" y="3209203"/>
        <a:ext cx="5638800" cy="641731"/>
      </dsp:txXfrm>
    </dsp:sp>
    <dsp:sp modelId="{61679469-E8D1-9C4C-B4E8-E4C5363C4731}">
      <dsp:nvSpPr>
        <dsp:cNvPr id="0" name=""/>
        <dsp:cNvSpPr/>
      </dsp:nvSpPr>
      <dsp:spPr>
        <a:xfrm>
          <a:off x="0" y="3850934"/>
          <a:ext cx="56388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05D0F8-745E-0E41-AAC4-80770D8B4525}">
      <dsp:nvSpPr>
        <dsp:cNvPr id="0" name=""/>
        <dsp:cNvSpPr/>
      </dsp:nvSpPr>
      <dsp:spPr>
        <a:xfrm>
          <a:off x="0" y="3850934"/>
          <a:ext cx="5638800" cy="641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justification</a:t>
          </a:r>
        </a:p>
      </dsp:txBody>
      <dsp:txXfrm>
        <a:off x="0" y="3850934"/>
        <a:ext cx="5638800" cy="6417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510CE-CDE3-F740-8D2A-8F9B11FBEF9D}">
      <dsp:nvSpPr>
        <dsp:cNvPr id="0" name=""/>
        <dsp:cNvSpPr/>
      </dsp:nvSpPr>
      <dsp:spPr>
        <a:xfrm>
          <a:off x="1291" y="409744"/>
          <a:ext cx="4531703" cy="28776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FF0BB92-FB44-E94F-BB77-2DFE6E0EDAF9}">
      <dsp:nvSpPr>
        <dsp:cNvPr id="0" name=""/>
        <dsp:cNvSpPr/>
      </dsp:nvSpPr>
      <dsp:spPr>
        <a:xfrm>
          <a:off x="504813" y="888091"/>
          <a:ext cx="4531703" cy="28776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Use large type to emphasize headings and important info</a:t>
          </a:r>
        </a:p>
      </dsp:txBody>
      <dsp:txXfrm>
        <a:off x="589096" y="972374"/>
        <a:ext cx="4363137" cy="2709065"/>
      </dsp:txXfrm>
    </dsp:sp>
    <dsp:sp modelId="{BFFAC6CB-6D4E-6A49-B23E-23952F32867D}">
      <dsp:nvSpPr>
        <dsp:cNvPr id="0" name=""/>
        <dsp:cNvSpPr/>
      </dsp:nvSpPr>
      <dsp:spPr>
        <a:xfrm>
          <a:off x="5540040" y="409744"/>
          <a:ext cx="4531703" cy="28776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ABE9BC0-676F-3043-8770-0F84620DBF46}">
      <dsp:nvSpPr>
        <dsp:cNvPr id="0" name=""/>
        <dsp:cNvSpPr/>
      </dsp:nvSpPr>
      <dsp:spPr>
        <a:xfrm>
          <a:off x="6043562" y="888091"/>
          <a:ext cx="4531703" cy="28776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It is unethical (sometimes illegal) to use excessively small type (6-point or less)</a:t>
          </a:r>
        </a:p>
      </dsp:txBody>
      <dsp:txXfrm>
        <a:off x="6127845" y="972374"/>
        <a:ext cx="4363137" cy="270906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FA2BF1-70C9-BE47-A2A2-F5F82BC146DF}">
      <dsp:nvSpPr>
        <dsp:cNvPr id="0" name=""/>
        <dsp:cNvSpPr/>
      </dsp:nvSpPr>
      <dsp:spPr>
        <a:xfrm>
          <a:off x="0" y="986284"/>
          <a:ext cx="2974656" cy="1888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C462160-4A83-244A-8AF8-E7BF6552D725}">
      <dsp:nvSpPr>
        <dsp:cNvPr id="0" name=""/>
        <dsp:cNvSpPr/>
      </dsp:nvSpPr>
      <dsp:spPr>
        <a:xfrm>
          <a:off x="330517" y="1300276"/>
          <a:ext cx="2974656" cy="18889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Adobe CC</a:t>
          </a:r>
        </a:p>
      </dsp:txBody>
      <dsp:txXfrm>
        <a:off x="385841" y="1355600"/>
        <a:ext cx="2864008" cy="1778259"/>
      </dsp:txXfrm>
    </dsp:sp>
    <dsp:sp modelId="{90C5E83D-0B09-9F4C-A83A-CE3079146CB6}">
      <dsp:nvSpPr>
        <dsp:cNvPr id="0" name=""/>
        <dsp:cNvSpPr/>
      </dsp:nvSpPr>
      <dsp:spPr>
        <a:xfrm>
          <a:off x="3635691" y="986284"/>
          <a:ext cx="2974656" cy="1888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6C2C09C-9657-3C45-81F4-F3110481193F}">
      <dsp:nvSpPr>
        <dsp:cNvPr id="0" name=""/>
        <dsp:cNvSpPr/>
      </dsp:nvSpPr>
      <dsp:spPr>
        <a:xfrm>
          <a:off x="3966209" y="1300276"/>
          <a:ext cx="2974656" cy="18889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Microsoft Office</a:t>
          </a:r>
        </a:p>
      </dsp:txBody>
      <dsp:txXfrm>
        <a:off x="4021533" y="1355600"/>
        <a:ext cx="2864008" cy="1778259"/>
      </dsp:txXfrm>
    </dsp:sp>
    <dsp:sp modelId="{CC2C6E67-FE49-4047-86A4-EBC5774EE5B1}">
      <dsp:nvSpPr>
        <dsp:cNvPr id="0" name=""/>
        <dsp:cNvSpPr/>
      </dsp:nvSpPr>
      <dsp:spPr>
        <a:xfrm>
          <a:off x="7271383" y="986284"/>
          <a:ext cx="2974656" cy="1888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8E61BD6-CDC4-D34F-8E9E-ADB93364230B}">
      <dsp:nvSpPr>
        <dsp:cNvPr id="0" name=""/>
        <dsp:cNvSpPr/>
      </dsp:nvSpPr>
      <dsp:spPr>
        <a:xfrm>
          <a:off x="7601901" y="1300276"/>
          <a:ext cx="2974656" cy="18889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Canva</a:t>
          </a:r>
        </a:p>
      </dsp:txBody>
      <dsp:txXfrm>
        <a:off x="7657225" y="1355600"/>
        <a:ext cx="2864008" cy="177825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7BBF2F-AD19-8B4A-AA9F-EA4A53229D28}">
      <dsp:nvSpPr>
        <dsp:cNvPr id="0" name=""/>
        <dsp:cNvSpPr/>
      </dsp:nvSpPr>
      <dsp:spPr>
        <a:xfrm>
          <a:off x="0" y="2520116"/>
          <a:ext cx="10576558" cy="16534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Includes:</a:t>
          </a:r>
        </a:p>
      </dsp:txBody>
      <dsp:txXfrm>
        <a:off x="0" y="2520116"/>
        <a:ext cx="10576558" cy="892873"/>
      </dsp:txXfrm>
    </dsp:sp>
    <dsp:sp modelId="{39F9B966-DCB3-3240-B520-22BA699FB244}">
      <dsp:nvSpPr>
        <dsp:cNvPr id="0" name=""/>
        <dsp:cNvSpPr/>
      </dsp:nvSpPr>
      <dsp:spPr>
        <a:xfrm>
          <a:off x="1291" y="3379920"/>
          <a:ext cx="1510567" cy="76059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Photoshop &amp; Lightroom</a:t>
          </a:r>
        </a:p>
      </dsp:txBody>
      <dsp:txXfrm>
        <a:off x="1291" y="3379920"/>
        <a:ext cx="1510567" cy="760595"/>
      </dsp:txXfrm>
    </dsp:sp>
    <dsp:sp modelId="{931F7ADC-412C-6A45-9EE1-BB69497BB487}">
      <dsp:nvSpPr>
        <dsp:cNvPr id="0" name=""/>
        <dsp:cNvSpPr/>
      </dsp:nvSpPr>
      <dsp:spPr>
        <a:xfrm>
          <a:off x="1511859" y="3379920"/>
          <a:ext cx="1510567" cy="760595"/>
        </a:xfrm>
        <a:prstGeom prst="rect">
          <a:avLst/>
        </a:prstGeom>
        <a:solidFill>
          <a:schemeClr val="accent2">
            <a:tint val="40000"/>
            <a:alpha val="90000"/>
            <a:hueOff val="587356"/>
            <a:satOff val="-9916"/>
            <a:lumOff val="-618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587356"/>
              <a:satOff val="-9916"/>
              <a:lumOff val="-6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InDesign</a:t>
          </a:r>
        </a:p>
      </dsp:txBody>
      <dsp:txXfrm>
        <a:off x="1511859" y="3379920"/>
        <a:ext cx="1510567" cy="760595"/>
      </dsp:txXfrm>
    </dsp:sp>
    <dsp:sp modelId="{9997C9B6-9123-7D4D-AD11-22D213407E7E}">
      <dsp:nvSpPr>
        <dsp:cNvPr id="0" name=""/>
        <dsp:cNvSpPr/>
      </dsp:nvSpPr>
      <dsp:spPr>
        <a:xfrm>
          <a:off x="3022427" y="3379920"/>
          <a:ext cx="1510567" cy="760595"/>
        </a:xfrm>
        <a:prstGeom prst="rect">
          <a:avLst/>
        </a:prstGeom>
        <a:solidFill>
          <a:schemeClr val="accent2">
            <a:tint val="40000"/>
            <a:alpha val="90000"/>
            <a:hueOff val="1174712"/>
            <a:satOff val="-19832"/>
            <a:lumOff val="-1236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1174712"/>
              <a:satOff val="-19832"/>
              <a:lumOff val="-12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Illustrator</a:t>
          </a:r>
        </a:p>
      </dsp:txBody>
      <dsp:txXfrm>
        <a:off x="3022427" y="3379920"/>
        <a:ext cx="1510567" cy="760595"/>
      </dsp:txXfrm>
    </dsp:sp>
    <dsp:sp modelId="{4A942285-2CEF-F54C-845B-E7CC5268D9DF}">
      <dsp:nvSpPr>
        <dsp:cNvPr id="0" name=""/>
        <dsp:cNvSpPr/>
      </dsp:nvSpPr>
      <dsp:spPr>
        <a:xfrm>
          <a:off x="4532995" y="3379920"/>
          <a:ext cx="1510567" cy="760595"/>
        </a:xfrm>
        <a:prstGeom prst="rect">
          <a:avLst/>
        </a:prstGeom>
        <a:solidFill>
          <a:schemeClr val="accent2">
            <a:tint val="40000"/>
            <a:alpha val="90000"/>
            <a:hueOff val="1762068"/>
            <a:satOff val="-29748"/>
            <a:lumOff val="-1854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1762068"/>
              <a:satOff val="-29748"/>
              <a:lumOff val="-18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Adobe Stock</a:t>
          </a:r>
        </a:p>
      </dsp:txBody>
      <dsp:txXfrm>
        <a:off x="4532995" y="3379920"/>
        <a:ext cx="1510567" cy="760595"/>
      </dsp:txXfrm>
    </dsp:sp>
    <dsp:sp modelId="{065BC9BB-E67E-8B45-B0AC-77AE133BF40C}">
      <dsp:nvSpPr>
        <dsp:cNvPr id="0" name=""/>
        <dsp:cNvSpPr/>
      </dsp:nvSpPr>
      <dsp:spPr>
        <a:xfrm>
          <a:off x="6043562" y="3379920"/>
          <a:ext cx="1510567" cy="760595"/>
        </a:xfrm>
        <a:prstGeom prst="rect">
          <a:avLst/>
        </a:prstGeom>
        <a:solidFill>
          <a:schemeClr val="accent2">
            <a:tint val="40000"/>
            <a:alpha val="90000"/>
            <a:hueOff val="2349425"/>
            <a:satOff val="-39664"/>
            <a:lumOff val="-2472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2349425"/>
              <a:satOff val="-39664"/>
              <a:lumOff val="-24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Premiere Pro</a:t>
          </a:r>
        </a:p>
      </dsp:txBody>
      <dsp:txXfrm>
        <a:off x="6043562" y="3379920"/>
        <a:ext cx="1510567" cy="760595"/>
      </dsp:txXfrm>
    </dsp:sp>
    <dsp:sp modelId="{E5F0A290-56FC-A147-A768-68B169B16BB1}">
      <dsp:nvSpPr>
        <dsp:cNvPr id="0" name=""/>
        <dsp:cNvSpPr/>
      </dsp:nvSpPr>
      <dsp:spPr>
        <a:xfrm>
          <a:off x="7554130" y="3379920"/>
          <a:ext cx="1510567" cy="760595"/>
        </a:xfrm>
        <a:prstGeom prst="rect">
          <a:avLst/>
        </a:prstGeom>
        <a:solidFill>
          <a:schemeClr val="accent2">
            <a:tint val="40000"/>
            <a:alpha val="90000"/>
            <a:hueOff val="2936781"/>
            <a:satOff val="-49580"/>
            <a:lumOff val="-309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2936781"/>
              <a:satOff val="-49580"/>
              <a:lumOff val="-30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Audition</a:t>
          </a:r>
        </a:p>
      </dsp:txBody>
      <dsp:txXfrm>
        <a:off x="7554130" y="3379920"/>
        <a:ext cx="1510567" cy="760595"/>
      </dsp:txXfrm>
    </dsp:sp>
    <dsp:sp modelId="{BEC789D6-2065-8E4A-8620-53B5BC46B548}">
      <dsp:nvSpPr>
        <dsp:cNvPr id="0" name=""/>
        <dsp:cNvSpPr/>
      </dsp:nvSpPr>
      <dsp:spPr>
        <a:xfrm>
          <a:off x="9064698" y="3379920"/>
          <a:ext cx="1510567" cy="760595"/>
        </a:xfrm>
        <a:prstGeom prst="rect">
          <a:avLst/>
        </a:prstGeom>
        <a:solidFill>
          <a:schemeClr val="accent2">
            <a:tint val="40000"/>
            <a:alpha val="90000"/>
            <a:hueOff val="3524137"/>
            <a:satOff val="-59496"/>
            <a:lumOff val="-3708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3524137"/>
              <a:satOff val="-59496"/>
              <a:lumOff val="-37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Etc.</a:t>
          </a:r>
        </a:p>
      </dsp:txBody>
      <dsp:txXfrm>
        <a:off x="9064698" y="3379920"/>
        <a:ext cx="1510567" cy="760595"/>
      </dsp:txXfrm>
    </dsp:sp>
    <dsp:sp modelId="{8D2A11F3-9185-3746-8687-983F8935B270}">
      <dsp:nvSpPr>
        <dsp:cNvPr id="0" name=""/>
        <dsp:cNvSpPr/>
      </dsp:nvSpPr>
      <dsp:spPr>
        <a:xfrm rot="10800000">
          <a:off x="0" y="1882"/>
          <a:ext cx="10576558" cy="2543035"/>
        </a:xfrm>
        <a:prstGeom prst="upArrowCallout">
          <a:avLst/>
        </a:prstGeom>
        <a:solidFill>
          <a:schemeClr val="accent2">
            <a:hueOff val="2529934"/>
            <a:satOff val="-47862"/>
            <a:lumOff val="-33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All computers in the library and computer labs have the adobe creative suite available for SUU students to use.</a:t>
          </a:r>
        </a:p>
      </dsp:txBody>
      <dsp:txXfrm rot="10800000">
        <a:off x="0" y="1882"/>
        <a:ext cx="10576558" cy="165238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9307F8-F697-B54D-9B81-D86B65261C38}">
      <dsp:nvSpPr>
        <dsp:cNvPr id="0" name=""/>
        <dsp:cNvSpPr/>
      </dsp:nvSpPr>
      <dsp:spPr>
        <a:xfrm>
          <a:off x="0" y="0"/>
          <a:ext cx="58217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514E81-C6B1-284B-A738-55C6E3611F17}">
      <dsp:nvSpPr>
        <dsp:cNvPr id="0" name=""/>
        <dsp:cNvSpPr/>
      </dsp:nvSpPr>
      <dsp:spPr>
        <a:xfrm>
          <a:off x="0" y="0"/>
          <a:ext cx="5821767" cy="1321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Robust tools that have very few limitations.</a:t>
          </a:r>
        </a:p>
      </dsp:txBody>
      <dsp:txXfrm>
        <a:off x="0" y="0"/>
        <a:ext cx="5821767" cy="1321974"/>
      </dsp:txXfrm>
    </dsp:sp>
    <dsp:sp modelId="{1AA51629-75C8-E14B-804A-25EF3FE63024}">
      <dsp:nvSpPr>
        <dsp:cNvPr id="0" name=""/>
        <dsp:cNvSpPr/>
      </dsp:nvSpPr>
      <dsp:spPr>
        <a:xfrm>
          <a:off x="0" y="1321974"/>
          <a:ext cx="5821767" cy="0"/>
        </a:xfrm>
        <a:prstGeom prst="line">
          <a:avLst/>
        </a:prstGeom>
        <a:solidFill>
          <a:schemeClr val="accent2">
            <a:hueOff val="843311"/>
            <a:satOff val="-15954"/>
            <a:lumOff val="-1111"/>
            <a:alphaOff val="0"/>
          </a:schemeClr>
        </a:solidFill>
        <a:ln w="15875" cap="flat" cmpd="sng" algn="ctr">
          <a:solidFill>
            <a:schemeClr val="accent2">
              <a:hueOff val="843311"/>
              <a:satOff val="-15954"/>
              <a:lumOff val="-11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76D109-2D41-A841-BF62-49F836533661}">
      <dsp:nvSpPr>
        <dsp:cNvPr id="0" name=""/>
        <dsp:cNvSpPr/>
      </dsp:nvSpPr>
      <dsp:spPr>
        <a:xfrm>
          <a:off x="0" y="1321974"/>
          <a:ext cx="5821767" cy="1321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Take a lot of time to learn how to use effectively.</a:t>
          </a:r>
        </a:p>
      </dsp:txBody>
      <dsp:txXfrm>
        <a:off x="0" y="1321974"/>
        <a:ext cx="5821767" cy="1321974"/>
      </dsp:txXfrm>
    </dsp:sp>
    <dsp:sp modelId="{8E3B7E0E-9AF0-3F4D-B56C-5B66E26B38A0}">
      <dsp:nvSpPr>
        <dsp:cNvPr id="0" name=""/>
        <dsp:cNvSpPr/>
      </dsp:nvSpPr>
      <dsp:spPr>
        <a:xfrm>
          <a:off x="0" y="2643948"/>
          <a:ext cx="5821767" cy="0"/>
        </a:xfrm>
        <a:prstGeom prst="line">
          <a:avLst/>
        </a:prstGeom>
        <a:solidFill>
          <a:schemeClr val="accent2">
            <a:hueOff val="1686623"/>
            <a:satOff val="-31908"/>
            <a:lumOff val="-2223"/>
            <a:alphaOff val="0"/>
          </a:schemeClr>
        </a:solidFill>
        <a:ln w="15875" cap="flat" cmpd="sng" algn="ctr">
          <a:solidFill>
            <a:schemeClr val="accent2">
              <a:hueOff val="1686623"/>
              <a:satOff val="-31908"/>
              <a:lumOff val="-22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D1C616-073E-8B42-81E7-855C8799A410}">
      <dsp:nvSpPr>
        <dsp:cNvPr id="0" name=""/>
        <dsp:cNvSpPr/>
      </dsp:nvSpPr>
      <dsp:spPr>
        <a:xfrm>
          <a:off x="0" y="2643948"/>
          <a:ext cx="5821767" cy="1321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Multiple courses offered just for these products.</a:t>
          </a:r>
        </a:p>
      </dsp:txBody>
      <dsp:txXfrm>
        <a:off x="0" y="2643948"/>
        <a:ext cx="5821767" cy="1321974"/>
      </dsp:txXfrm>
    </dsp:sp>
    <dsp:sp modelId="{FE81A994-CDF4-4542-974E-28382D784865}">
      <dsp:nvSpPr>
        <dsp:cNvPr id="0" name=""/>
        <dsp:cNvSpPr/>
      </dsp:nvSpPr>
      <dsp:spPr>
        <a:xfrm>
          <a:off x="0" y="3965923"/>
          <a:ext cx="5821767" cy="0"/>
        </a:xfrm>
        <a:prstGeom prst="line">
          <a:avLst/>
        </a:prstGeom>
        <a:solidFill>
          <a:schemeClr val="accent2">
            <a:hueOff val="2529934"/>
            <a:satOff val="-47862"/>
            <a:lumOff val="-3334"/>
            <a:alphaOff val="0"/>
          </a:schemeClr>
        </a:solidFill>
        <a:ln w="15875" cap="flat" cmpd="sng" algn="ctr">
          <a:solidFill>
            <a:schemeClr val="accent2">
              <a:hueOff val="2529934"/>
              <a:satOff val="-47862"/>
              <a:lumOff val="-33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3B619D-BDFC-5C49-A8A3-E6CBB7EC66FF}">
      <dsp:nvSpPr>
        <dsp:cNvPr id="0" name=""/>
        <dsp:cNvSpPr/>
      </dsp:nvSpPr>
      <dsp:spPr>
        <a:xfrm>
          <a:off x="0" y="3965923"/>
          <a:ext cx="5821767" cy="1321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YouTube is also a great way to learn.</a:t>
          </a:r>
        </a:p>
      </dsp:txBody>
      <dsp:txXfrm>
        <a:off x="0" y="3965923"/>
        <a:ext cx="5821767" cy="132197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0E1A3E-9633-4749-81E6-0635757DC42D}">
      <dsp:nvSpPr>
        <dsp:cNvPr id="0" name=""/>
        <dsp:cNvSpPr/>
      </dsp:nvSpPr>
      <dsp:spPr>
        <a:xfrm>
          <a:off x="0" y="3143095"/>
          <a:ext cx="10576558" cy="10316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The Google Drive counter parts to these programs also offer graphical capabilities.</a:t>
          </a:r>
        </a:p>
      </dsp:txBody>
      <dsp:txXfrm>
        <a:off x="0" y="3143095"/>
        <a:ext cx="10576558" cy="1031634"/>
      </dsp:txXfrm>
    </dsp:sp>
    <dsp:sp modelId="{88682350-F466-254A-B8BA-B60A82D6B9FE}">
      <dsp:nvSpPr>
        <dsp:cNvPr id="0" name=""/>
        <dsp:cNvSpPr/>
      </dsp:nvSpPr>
      <dsp:spPr>
        <a:xfrm rot="10800000">
          <a:off x="0" y="1571916"/>
          <a:ext cx="10576558" cy="1586653"/>
        </a:xfrm>
        <a:prstGeom prst="upArrowCallout">
          <a:avLst/>
        </a:prstGeom>
        <a:solidFill>
          <a:schemeClr val="accent2">
            <a:hueOff val="1264967"/>
            <a:satOff val="-23931"/>
            <a:lumOff val="-16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All of these programs have the ability to generate graphics.</a:t>
          </a:r>
        </a:p>
      </dsp:txBody>
      <dsp:txXfrm rot="10800000">
        <a:off x="0" y="1571916"/>
        <a:ext cx="10576558" cy="1030960"/>
      </dsp:txXfrm>
    </dsp:sp>
    <dsp:sp modelId="{C2C1BFA2-2B81-D742-AE03-E2D05236913D}">
      <dsp:nvSpPr>
        <dsp:cNvPr id="0" name=""/>
        <dsp:cNvSpPr/>
      </dsp:nvSpPr>
      <dsp:spPr>
        <a:xfrm rot="10800000">
          <a:off x="0" y="738"/>
          <a:ext cx="10576558" cy="1586653"/>
        </a:xfrm>
        <a:prstGeom prst="upArrowCallout">
          <a:avLst/>
        </a:prstGeom>
        <a:solidFill>
          <a:schemeClr val="accent2">
            <a:hueOff val="2529934"/>
            <a:satOff val="-47862"/>
            <a:lumOff val="-33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The Microsoft Office suite includes:</a:t>
          </a:r>
        </a:p>
      </dsp:txBody>
      <dsp:txXfrm rot="-10800000">
        <a:off x="0" y="738"/>
        <a:ext cx="10576558" cy="556915"/>
      </dsp:txXfrm>
    </dsp:sp>
    <dsp:sp modelId="{8C2F459B-B537-844C-B7B2-1B623A55A68B}">
      <dsp:nvSpPr>
        <dsp:cNvPr id="0" name=""/>
        <dsp:cNvSpPr/>
      </dsp:nvSpPr>
      <dsp:spPr>
        <a:xfrm>
          <a:off x="1291" y="557653"/>
          <a:ext cx="2114795" cy="47440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Word</a:t>
          </a:r>
        </a:p>
      </dsp:txBody>
      <dsp:txXfrm>
        <a:off x="1291" y="557653"/>
        <a:ext cx="2114795" cy="474409"/>
      </dsp:txXfrm>
    </dsp:sp>
    <dsp:sp modelId="{9CA19312-F471-0246-9BBB-3D48EE200A34}">
      <dsp:nvSpPr>
        <dsp:cNvPr id="0" name=""/>
        <dsp:cNvSpPr/>
      </dsp:nvSpPr>
      <dsp:spPr>
        <a:xfrm>
          <a:off x="2116086" y="557653"/>
          <a:ext cx="2114795" cy="474409"/>
        </a:xfrm>
        <a:prstGeom prst="rect">
          <a:avLst/>
        </a:prstGeom>
        <a:solidFill>
          <a:schemeClr val="accent2">
            <a:tint val="40000"/>
            <a:alpha val="90000"/>
            <a:hueOff val="881034"/>
            <a:satOff val="-14874"/>
            <a:lumOff val="-927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881034"/>
              <a:satOff val="-14874"/>
              <a:lumOff val="-9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Excel</a:t>
          </a:r>
        </a:p>
      </dsp:txBody>
      <dsp:txXfrm>
        <a:off x="2116086" y="557653"/>
        <a:ext cx="2114795" cy="474409"/>
      </dsp:txXfrm>
    </dsp:sp>
    <dsp:sp modelId="{0CD6F857-F896-7644-8F68-08AEEF348010}">
      <dsp:nvSpPr>
        <dsp:cNvPr id="0" name=""/>
        <dsp:cNvSpPr/>
      </dsp:nvSpPr>
      <dsp:spPr>
        <a:xfrm>
          <a:off x="4230881" y="557653"/>
          <a:ext cx="2114795" cy="474409"/>
        </a:xfrm>
        <a:prstGeom prst="rect">
          <a:avLst/>
        </a:prstGeom>
        <a:solidFill>
          <a:schemeClr val="accent2">
            <a:tint val="40000"/>
            <a:alpha val="90000"/>
            <a:hueOff val="1762068"/>
            <a:satOff val="-29748"/>
            <a:lumOff val="-1854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1762068"/>
              <a:satOff val="-29748"/>
              <a:lumOff val="-18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PowerPoint</a:t>
          </a:r>
        </a:p>
      </dsp:txBody>
      <dsp:txXfrm>
        <a:off x="4230881" y="557653"/>
        <a:ext cx="2114795" cy="474409"/>
      </dsp:txXfrm>
    </dsp:sp>
    <dsp:sp modelId="{3249CEBF-D842-B947-9132-8CE605CBA305}">
      <dsp:nvSpPr>
        <dsp:cNvPr id="0" name=""/>
        <dsp:cNvSpPr/>
      </dsp:nvSpPr>
      <dsp:spPr>
        <a:xfrm>
          <a:off x="6345676" y="557653"/>
          <a:ext cx="2114795" cy="474409"/>
        </a:xfrm>
        <a:prstGeom prst="rect">
          <a:avLst/>
        </a:prstGeom>
        <a:solidFill>
          <a:schemeClr val="accent2">
            <a:tint val="40000"/>
            <a:alpha val="90000"/>
            <a:hueOff val="2643103"/>
            <a:satOff val="-44622"/>
            <a:lumOff val="-2781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2643103"/>
              <a:satOff val="-44622"/>
              <a:lumOff val="-278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Publisher</a:t>
          </a:r>
        </a:p>
      </dsp:txBody>
      <dsp:txXfrm>
        <a:off x="6345676" y="557653"/>
        <a:ext cx="2114795" cy="474409"/>
      </dsp:txXfrm>
    </dsp:sp>
    <dsp:sp modelId="{A22228A9-634A-234B-AD1E-F0A7FF44EBC0}">
      <dsp:nvSpPr>
        <dsp:cNvPr id="0" name=""/>
        <dsp:cNvSpPr/>
      </dsp:nvSpPr>
      <dsp:spPr>
        <a:xfrm>
          <a:off x="8460471" y="557653"/>
          <a:ext cx="2114795" cy="474409"/>
        </a:xfrm>
        <a:prstGeom prst="rect">
          <a:avLst/>
        </a:prstGeom>
        <a:solidFill>
          <a:schemeClr val="accent2">
            <a:tint val="40000"/>
            <a:alpha val="90000"/>
            <a:hueOff val="3524137"/>
            <a:satOff val="-59496"/>
            <a:lumOff val="-3708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3524137"/>
              <a:satOff val="-59496"/>
              <a:lumOff val="-37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Etc. </a:t>
          </a:r>
        </a:p>
      </dsp:txBody>
      <dsp:txXfrm>
        <a:off x="8460471" y="557653"/>
        <a:ext cx="2114795" cy="47440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94B702-4B01-4324-B359-FBFF468F649A}">
      <dsp:nvSpPr>
        <dsp:cNvPr id="0" name=""/>
        <dsp:cNvSpPr/>
      </dsp:nvSpPr>
      <dsp:spPr>
        <a:xfrm>
          <a:off x="0" y="3226"/>
          <a:ext cx="5821767" cy="15089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22CF2-F4F3-48E7-A6DB-DA90039AD623}">
      <dsp:nvSpPr>
        <dsp:cNvPr id="0" name=""/>
        <dsp:cNvSpPr/>
      </dsp:nvSpPr>
      <dsp:spPr>
        <a:xfrm>
          <a:off x="456467" y="342748"/>
          <a:ext cx="829941" cy="82994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A6EAD7-94BB-4573-A833-C01B4E5D0B75}">
      <dsp:nvSpPr>
        <dsp:cNvPr id="0" name=""/>
        <dsp:cNvSpPr/>
      </dsp:nvSpPr>
      <dsp:spPr>
        <a:xfrm>
          <a:off x="1742876" y="3226"/>
          <a:ext cx="2619795" cy="1508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701" tIns="159701" rIns="159701" bIns="159701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Canva is primarily used for crating social media graphics, but offers templates for:</a:t>
          </a:r>
        </a:p>
      </dsp:txBody>
      <dsp:txXfrm>
        <a:off x="1742876" y="3226"/>
        <a:ext cx="2619795" cy="1508984"/>
      </dsp:txXfrm>
    </dsp:sp>
    <dsp:sp modelId="{537CFE1A-56DB-44CB-B4D7-8A2247D3B402}">
      <dsp:nvSpPr>
        <dsp:cNvPr id="0" name=""/>
        <dsp:cNvSpPr/>
      </dsp:nvSpPr>
      <dsp:spPr>
        <a:xfrm>
          <a:off x="4362671" y="3226"/>
          <a:ext cx="1457391" cy="1508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701" tIns="159701" rIns="159701" bIns="159701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Certificates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Resumes and cover letters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Posters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Custom logos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Flyers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Etc.</a:t>
          </a:r>
        </a:p>
      </dsp:txBody>
      <dsp:txXfrm>
        <a:off x="4362671" y="3226"/>
        <a:ext cx="1457391" cy="1508984"/>
      </dsp:txXfrm>
    </dsp:sp>
    <dsp:sp modelId="{883E2470-76BB-4B33-84D0-726FED074AF0}">
      <dsp:nvSpPr>
        <dsp:cNvPr id="0" name=""/>
        <dsp:cNvSpPr/>
      </dsp:nvSpPr>
      <dsp:spPr>
        <a:xfrm>
          <a:off x="0" y="1889456"/>
          <a:ext cx="5821767" cy="1508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74DB2D-702D-4A11-85CC-B32790A512F2}">
      <dsp:nvSpPr>
        <dsp:cNvPr id="0" name=""/>
        <dsp:cNvSpPr/>
      </dsp:nvSpPr>
      <dsp:spPr>
        <a:xfrm>
          <a:off x="456467" y="2228978"/>
          <a:ext cx="829941" cy="82994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E3BF1-93D8-4959-B5A5-D55B3C5BBFE4}">
      <dsp:nvSpPr>
        <dsp:cNvPr id="0" name=""/>
        <dsp:cNvSpPr/>
      </dsp:nvSpPr>
      <dsp:spPr>
        <a:xfrm>
          <a:off x="1742876" y="1889456"/>
          <a:ext cx="4077186" cy="1508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701" tIns="159701" rIns="159701" bIns="159701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Canva is cloud-based, meaning no software is needed.</a:t>
          </a:r>
        </a:p>
      </dsp:txBody>
      <dsp:txXfrm>
        <a:off x="1742876" y="1889456"/>
        <a:ext cx="4077186" cy="1508984"/>
      </dsp:txXfrm>
    </dsp:sp>
    <dsp:sp modelId="{87C59BCB-E388-4B3A-9902-B63B4A4CE5A7}">
      <dsp:nvSpPr>
        <dsp:cNvPr id="0" name=""/>
        <dsp:cNvSpPr/>
      </dsp:nvSpPr>
      <dsp:spPr>
        <a:xfrm>
          <a:off x="0" y="3775687"/>
          <a:ext cx="5821767" cy="150898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4FB0E4-1DE2-4F1D-8E68-C20EB5CF454B}">
      <dsp:nvSpPr>
        <dsp:cNvPr id="0" name=""/>
        <dsp:cNvSpPr/>
      </dsp:nvSpPr>
      <dsp:spPr>
        <a:xfrm>
          <a:off x="456467" y="4115208"/>
          <a:ext cx="829941" cy="82994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323BB9-338A-4109-83CE-E728C1B7CC0D}">
      <dsp:nvSpPr>
        <dsp:cNvPr id="0" name=""/>
        <dsp:cNvSpPr/>
      </dsp:nvSpPr>
      <dsp:spPr>
        <a:xfrm>
          <a:off x="1742876" y="3775687"/>
          <a:ext cx="4077186" cy="1508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701" tIns="159701" rIns="159701" bIns="159701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It is also free to use.</a:t>
          </a:r>
        </a:p>
      </dsp:txBody>
      <dsp:txXfrm>
        <a:off x="1742876" y="3775687"/>
        <a:ext cx="4077186" cy="15089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10/27/20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10/27/20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10/27/20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B3C678-069C-9847-B67D-A61582BC3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6277" y="2061838"/>
            <a:ext cx="6959446" cy="1662475"/>
          </a:xfrm>
        </p:spPr>
        <p:txBody>
          <a:bodyPr>
            <a:normAutofit/>
          </a:bodyPr>
          <a:lstStyle/>
          <a:p>
            <a:r>
              <a:rPr lang="en-US" sz="4800" dirty="0"/>
              <a:t>Creating User-Friendly Documents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82163D-0124-AC4B-9CE7-032AF93AF2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8938" y="3783690"/>
            <a:ext cx="5414125" cy="1196717"/>
          </a:xfrm>
        </p:spPr>
        <p:txBody>
          <a:bodyPr>
            <a:normAutofit/>
          </a:bodyPr>
          <a:lstStyle/>
          <a:p>
            <a:r>
              <a:rPr lang="en-US" sz="2000" dirty="0"/>
              <a:t>Chapter 7</a:t>
            </a:r>
          </a:p>
        </p:txBody>
      </p:sp>
    </p:spTree>
    <p:extLst>
      <p:ext uri="{BB962C8B-B14F-4D97-AF65-F5344CB8AC3E}">
        <p14:creationId xmlns:p14="http://schemas.microsoft.com/office/powerpoint/2010/main" val="4098684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F680A3F-5A3C-6840-B8A2-2B1A21C1D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1"/>
                </a:solidFill>
              </a:rPr>
              <a:t>You have five goals when designing: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BDFFAD9-5F4C-4497-99B5-1CC506F3C9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0436160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4230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AB6D8C1-C777-F14A-8BE2-F86085345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US" sz="3700">
                <a:solidFill>
                  <a:schemeClr val="tx1"/>
                </a:solidFill>
              </a:rPr>
              <a:t>When planning a design, follow these 4 steps: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AA306CE-3B89-4FBB-9CEE-3EB6C48370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213402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5312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5D3F1-C03A-9B48-8283-A5F3CCDC7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>
            <a:normAutofit/>
          </a:bodyPr>
          <a:lstStyle/>
          <a:p>
            <a:r>
              <a:rPr lang="en-US" sz="3700" dirty="0"/>
              <a:t>4 principles of design to help your documents: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74D988A-5996-4D5F-A495-6F5D680E66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6525472"/>
              </p:ext>
            </p:extLst>
          </p:nvPr>
        </p:nvGraphicFramePr>
        <p:xfrm>
          <a:off x="5574890" y="803186"/>
          <a:ext cx="5821767" cy="5287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02335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DAE3342-9DFC-49D4-B09C-25E310769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E49E0D20-8423-4612-99A5-14AEF8F6B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57C2C108-5A30-48CA-9203-56747AEB7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1A343912-2EFC-408E-A862-5C9BF108DC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AA50D1CF-9DAE-4CF6-B829-E66CEE9D5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FE5799A4-0568-433E-BF41-752CF516A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CDBB86ED-F16F-4C28-BDD5-72D771176F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3347939E-8B76-4CFC-B2EC-63A7E2278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FA1DD132-02E4-4CD3-B496-BFF924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710BDA52-A7D7-4E4E-9F36-EC8F983EA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B1BDF852-319F-42B8-9A50-7C9A9387C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3AACE376-C01E-4F1F-91B7-39D0274BF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7F612F4C-050E-459D-9771-ED088374A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94E4211B-3E41-4905-8F4E-76811B9E5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6AEC87EE-0CB8-43DE-8FEB-4586A92E8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277C1C5D-7BDC-47E4-8B81-C3C4AE949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7A2A6EF8-9768-4478-9CD3-DFA547CEF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1FD9091C-E8FA-4ADA-937F-A74426ED1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B69923E7-63C4-47CE-956E-09D384D4F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A2576784-872E-494C-A041-0E346226B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54F73D8-62C2-4127-9D19-01219BBB9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FD8CA02-9BE5-4B82-8129-6EF618402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01515E68-030C-4313-B300-35253163D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937725F-1DDF-4225-937E-106DBB047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9499C9FE-4B17-4937-9EB8-3E1A97E32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A1AA859-8E3B-49BF-83F6-ADF050A2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EA5E9A71-2A94-4FAA-859F-1930C2E91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15C43A1A-EE63-4F18-BA50-6BCC0C5FB0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D20E631E-2C68-4E27-B833-094ECE5095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2446723A-FC6F-4012-8557-06069FA13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7F3D87D4-252C-4471-A220-28B58BF439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054B916A-0FD0-4006-BD6C-9D29CA03AC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2133C3B4-D163-43CB-B3FC-A1B9A1DC38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44DECBCA-815C-4296-B4DA-F12AD81F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B6C3CA6F-2113-4095-B77D-19519074C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6A23EEC5-4C2F-4460-B6F6-A6852C46F1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9CAEC751-845A-4873-BCB3-29B7EF60FD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FA38FC93-11A4-4EB5-BC13-85FB353CD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B5B6AC4D-E640-47F2-AA5A-9F9A1DB88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962630FB-473F-4D83-8B9F-EC52E31CA5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035721E2-E73B-4E57-92E2-DE71F0D17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3071D074-66CD-4273-AF66-207364BA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4197CB22-95EA-4E41-94A6-6BCE8C027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622F5B4E-EBC2-4021-A986-B40B49442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A1450C78-508B-412D-8354-C6AE7E9F9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D2C6055-EB42-4E7C-B358-308A54C713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3822597" cy="4477933"/>
            <a:chOff x="807084" y="1186483"/>
            <a:chExt cx="3822597" cy="4477933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A0384A8-C4E8-407C-BD44-2B989327E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Isosceles Triangle 39">
              <a:extLst>
                <a:ext uri="{FF2B5EF4-FFF2-40B4-BE49-F238E27FC236}">
                  <a16:creationId xmlns:a16="http://schemas.microsoft.com/office/drawing/2014/main" id="{B7F9FA9E-2650-4B17-BA91-C12C0C5F9D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96B943E-BAEE-4DC2-87CB-78F6E433D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378747A-94CD-1748-9690-1FD9CDF04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415" y="2075504"/>
            <a:ext cx="3654569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600" b="0" i="0" kern="1200" cap="none" spc="-150" dirty="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rPr>
              <a:t>Proximity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6FD57421-80E9-2146-8048-2B5C7AEBE2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t="1273" b="2876"/>
          <a:stretch/>
        </p:blipFill>
        <p:spPr bwMode="auto">
          <a:xfrm>
            <a:off x="5446972" y="227"/>
            <a:ext cx="6745028" cy="685800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718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7C4610E-9C18-467B-BF10-BE6A974CC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96DF307-344E-4E9B-A7AA-8139E450D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263CC2D-ACFB-4EB3-ADF9-CD82BC842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C5366E2F-9BA0-485A-B1CA-A5E6E2E37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1803051E-7C26-4F53-8293-B4EAED421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D10888CD-E496-4116-9C45-CF4F17ADE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0A42DA8F-DA3D-43E9-A184-E0F6C133A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473EAD31-7AA3-49B7-ADD6-C13FF0F14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2BBB7CDF-BA2E-451F-9201-CF2B6FEAE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84809EF2-CD0D-4BC3-ABC7-E7E312A1D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11D2D6C5-637B-4AFE-97F4-D4E48A613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F841B2C5-57F5-4FE6-B4D4-EBB3F3088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B4822A39-2A52-4B2C-9319-BEFC526DB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4E469692-E783-4950-8DEC-3A1FD3978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012909CD-3254-41E5-B8BB-0F2D7CE0D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93E7648E-861E-4503-AEDC-56C4EC507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F9C72257-EBD0-4D1C-A32C-D84644687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87BB2CBB-9C22-4E28-AB86-DC92AEE2D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F85B3053-8D9F-410A-80C2-7960DDEA6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E8FF5DA7-6E72-41F1-A54C-EAF440A27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899734C-500F-4274-9854-8BFA14A1D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F07BF51-2934-47AD-A415-7400882F14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DD6E3DF0-EDC0-458B-9C5B-911814F0A6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D0824B1-47C9-4504-99FB-CB150519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34DD805B-2A7B-4ADA-9C4D-E0C9F192D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664A566-6D08-4E84-9708-4916A2001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871B622B-6E58-4933-88EC-99F28705F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EE9A4681-AC1B-4ABC-9A1C-C7E7F08A0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F1EEAF4B-DA1A-4CC9-9CE4-587A9E2E1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4591EF24-12A6-499B-8074-7E3DFBE6E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66866784-2E4F-4C28-BE67-875B71B7C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52279D8-59CC-4821-B591-79994164F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FB4FBA9C-1D3E-4B35-8A79-25478153F5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9428A193-740A-43D2-B875-80CB90AD91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92B2EFF8-5790-427A-ABED-1680FD133D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782C5932-1596-43AA-BD7E-0F94FB8A9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EFC81310-1590-4DBE-BF0B-DADBCF9F88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968BA84E-DD0E-4FCD-8EDA-76DF8E09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1D3D7541-A0D9-4993-B691-D2D5B8B3E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9FB31D01-8168-4494-8C2F-727E555A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8C455EEB-FD40-414D-A542-FB35DEB73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F08F1FC1-956F-4494-BAFD-D504E9307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BEEDE1AA-8DCD-43D3-BC15-574840314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E36CDA69-ED79-4DCF-9761-0B6134FA6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5F812C02-CFCB-47F4-B493-7753519FCA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83678BA-0A50-4D51-9E9E-08BB66F83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3822597" cy="4477933"/>
            <a:chOff x="807084" y="1186483"/>
            <a:chExt cx="3822597" cy="4477933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1A8F65D-5E8F-4CA5-9240-1357120F9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Isosceles Triangle 39">
              <a:extLst>
                <a:ext uri="{FF2B5EF4-FFF2-40B4-BE49-F238E27FC236}">
                  <a16:creationId xmlns:a16="http://schemas.microsoft.com/office/drawing/2014/main" id="{2A4731E5-DE5F-4215-9525-99426B3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478866D-C5E9-4968-BEF7-B1F030808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EC8262E-0A75-6D4A-B716-3E240CF33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415" y="2075504"/>
            <a:ext cx="3654569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600" b="0" i="0" kern="1200" cap="none" spc="-150" dirty="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rPr>
              <a:t>Alignment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BF6EDB4-B4ED-4900-9E38-A7AE0EEEE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0150" y="-6706"/>
            <a:ext cx="6751849" cy="6871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0962D97-2D7A-7743-95E7-F9AD2A5A9B9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57262" y="1433595"/>
            <a:ext cx="6120318" cy="3999954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68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7C4610E-9C18-467B-BF10-BE6A974CC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96DF307-344E-4E9B-A7AA-8139E450D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263CC2D-ACFB-4EB3-ADF9-CD82BC842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C5366E2F-9BA0-485A-B1CA-A5E6E2E37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1803051E-7C26-4F53-8293-B4EAED421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D10888CD-E496-4116-9C45-CF4F17ADE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0A42DA8F-DA3D-43E9-A184-E0F6C133A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473EAD31-7AA3-49B7-ADD6-C13FF0F14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2BBB7CDF-BA2E-451F-9201-CF2B6FEAE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84809EF2-CD0D-4BC3-ABC7-E7E312A1D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11D2D6C5-637B-4AFE-97F4-D4E48A613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F841B2C5-57F5-4FE6-B4D4-EBB3F3088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B4822A39-2A52-4B2C-9319-BEFC526DB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4E469692-E783-4950-8DEC-3A1FD3978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012909CD-3254-41E5-B8BB-0F2D7CE0D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93E7648E-861E-4503-AEDC-56C4EC507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F9C72257-EBD0-4D1C-A32C-D84644687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87BB2CBB-9C22-4E28-AB86-DC92AEE2D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F85B3053-8D9F-410A-80C2-7960DDEA6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E8FF5DA7-6E72-41F1-A54C-EAF440A27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899734C-500F-4274-9854-8BFA14A1D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F07BF51-2934-47AD-A415-7400882F14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DD6E3DF0-EDC0-458B-9C5B-911814F0A6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D0824B1-47C9-4504-99FB-CB150519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34DD805B-2A7B-4ADA-9C4D-E0C9F192D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664A566-6D08-4E84-9708-4916A2001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871B622B-6E58-4933-88EC-99F28705F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EE9A4681-AC1B-4ABC-9A1C-C7E7F08A0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F1EEAF4B-DA1A-4CC9-9CE4-587A9E2E1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4591EF24-12A6-499B-8074-7E3DFBE6E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66866784-2E4F-4C28-BE67-875B71B7C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52279D8-59CC-4821-B591-79994164F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FB4FBA9C-1D3E-4B35-8A79-25478153F5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9428A193-740A-43D2-B875-80CB90AD91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92B2EFF8-5790-427A-ABED-1680FD133D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782C5932-1596-43AA-BD7E-0F94FB8A9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EFC81310-1590-4DBE-BF0B-DADBCF9F88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968BA84E-DD0E-4FCD-8EDA-76DF8E09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1D3D7541-A0D9-4993-B691-D2D5B8B3E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9FB31D01-8168-4494-8C2F-727E555A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8C455EEB-FD40-414D-A542-FB35DEB73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F08F1FC1-956F-4494-BAFD-D504E9307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BEEDE1AA-8DCD-43D3-BC15-574840314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E36CDA69-ED79-4DCF-9761-0B6134FA6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5F812C02-CFCB-47F4-B493-7753519FCA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83678BA-0A50-4D51-9E9E-08BB66F83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3822597" cy="4477933"/>
            <a:chOff x="807084" y="1186483"/>
            <a:chExt cx="3822597" cy="4477933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1A8F65D-5E8F-4CA5-9240-1357120F9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Isosceles Triangle 39">
              <a:extLst>
                <a:ext uri="{FF2B5EF4-FFF2-40B4-BE49-F238E27FC236}">
                  <a16:creationId xmlns:a16="http://schemas.microsoft.com/office/drawing/2014/main" id="{2A4731E5-DE5F-4215-9525-99426B3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478866D-C5E9-4968-BEF7-B1F030808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4EB9C6B-F47E-1241-8EA2-565396129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415" y="2075504"/>
            <a:ext cx="3654569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600" b="0" i="0" kern="1200" cap="none" spc="-150" dirty="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rPr>
              <a:t>Repetition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BF6EDB4-B4ED-4900-9E38-A7AE0EEEE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0150" y="-6706"/>
            <a:ext cx="6751849" cy="6871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A717CA81-63F4-6143-82C3-98207CE55DA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57262" y="526421"/>
            <a:ext cx="6120318" cy="5814302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383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7C4610E-9C18-467B-BF10-BE6A974CC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296DF307-344E-4E9B-A7AA-8139E450D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263CC2D-ACFB-4EB3-ADF9-CD82BC842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C5366E2F-9BA0-485A-B1CA-A5E6E2E37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803051E-7C26-4F53-8293-B4EAED421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D10888CD-E496-4116-9C45-CF4F17ADE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A42DA8F-DA3D-43E9-A184-E0F6C133A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73EAD31-7AA3-49B7-ADD6-C13FF0F14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BBB7CDF-BA2E-451F-9201-CF2B6FEAE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84809EF2-CD0D-4BC3-ABC7-E7E312A1D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11D2D6C5-637B-4AFE-97F4-D4E48A613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F841B2C5-57F5-4FE6-B4D4-EBB3F3088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4822A39-2A52-4B2C-9319-BEFC526DB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4E469692-E783-4950-8DEC-3A1FD3978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12909CD-3254-41E5-B8BB-0F2D7CE0D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3E7648E-861E-4503-AEDC-56C4EC507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9C72257-EBD0-4D1C-A32C-D84644687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7BB2CBB-9C22-4E28-AB86-DC92AEE2D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F85B3053-8D9F-410A-80C2-7960DDEA6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E8FF5DA7-6E72-41F1-A54C-EAF440A27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899734C-500F-4274-9854-8BFA14A1D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F07BF51-2934-47AD-A415-7400882F14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DD6E3DF0-EDC0-458B-9C5B-911814F0A6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D0824B1-47C9-4504-99FB-CB150519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34DD805B-2A7B-4ADA-9C4D-E0C9F192D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664A566-6D08-4E84-9708-4916A2001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871B622B-6E58-4933-88EC-99F28705F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EE9A4681-AC1B-4ABC-9A1C-C7E7F08A0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F1EEAF4B-DA1A-4CC9-9CE4-587A9E2E1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4591EF24-12A6-499B-8074-7E3DFBE6E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66866784-2E4F-4C28-BE67-875B71B7C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752279D8-59CC-4821-B591-79994164F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FB4FBA9C-1D3E-4B35-8A79-25478153F5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9428A193-740A-43D2-B875-80CB90AD91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92B2EFF8-5790-427A-ABED-1680FD133D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782C5932-1596-43AA-BD7E-0F94FB8A9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EFC81310-1590-4DBE-BF0B-DADBCF9F88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968BA84E-DD0E-4FCD-8EDA-76DF8E09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1D3D7541-A0D9-4993-B691-D2D5B8B3E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9FB31D01-8168-4494-8C2F-727E555A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8C455EEB-FD40-414D-A542-FB35DEB73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0">
              <a:extLst>
                <a:ext uri="{FF2B5EF4-FFF2-40B4-BE49-F238E27FC236}">
                  <a16:creationId xmlns:a16="http://schemas.microsoft.com/office/drawing/2014/main" id="{F08F1FC1-956F-4494-BAFD-D504E9307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BEEDE1AA-8DCD-43D3-BC15-574840314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2">
              <a:extLst>
                <a:ext uri="{FF2B5EF4-FFF2-40B4-BE49-F238E27FC236}">
                  <a16:creationId xmlns:a16="http://schemas.microsoft.com/office/drawing/2014/main" id="{E36CDA69-ED79-4DCF-9761-0B6134FA6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3">
              <a:extLst>
                <a:ext uri="{FF2B5EF4-FFF2-40B4-BE49-F238E27FC236}">
                  <a16:creationId xmlns:a16="http://schemas.microsoft.com/office/drawing/2014/main" id="{5F812C02-CFCB-47F4-B493-7753519FCA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83678BA-0A50-4D51-9E9E-08BB66F83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3822597" cy="4477933"/>
            <a:chOff x="807084" y="1186483"/>
            <a:chExt cx="3822597" cy="447793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1A8F65D-5E8F-4CA5-9240-1357120F9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Isosceles Triangle 39">
              <a:extLst>
                <a:ext uri="{FF2B5EF4-FFF2-40B4-BE49-F238E27FC236}">
                  <a16:creationId xmlns:a16="http://schemas.microsoft.com/office/drawing/2014/main" id="{2A4731E5-DE5F-4215-9525-99426B3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478866D-C5E9-4968-BEF7-B1F030808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645DA60-90C0-2245-BAFA-0C2A8A307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415" y="2075504"/>
            <a:ext cx="3654569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600" b="0" i="0" kern="1200" cap="none" spc="-150" dirty="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rPr>
              <a:t>Contrast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BF6EDB4-B4ED-4900-9E38-A7AE0EEEE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0150" y="-6706"/>
            <a:ext cx="6751849" cy="6871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D5A3F8-2DD2-4846-A83E-09450A545F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57262" y="1582176"/>
            <a:ext cx="6120318" cy="3702792"/>
          </a:xfrm>
          <a:prstGeom prst="rect">
            <a:avLst/>
          </a:prstGeom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480451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DAE3342-9DFC-49D4-B09C-25E310769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E49E0D20-8423-4612-99A5-14AEF8F6B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7C2C108-5A30-48CA-9203-56747AEB7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A343912-2EFC-408E-A862-5C9BF108DC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AA50D1CF-9DAE-4CF6-B829-E66CEE9D5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E5799A4-0568-433E-BF41-752CF516A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DBB86ED-F16F-4C28-BDD5-72D771176F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347939E-8B76-4CFC-B2EC-63A7E2278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FA1DD132-02E4-4CD3-B496-BFF924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10BDA52-A7D7-4E4E-9F36-EC8F983EA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B1BDF852-319F-42B8-9A50-7C9A9387C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3AACE376-C01E-4F1F-91B7-39D0274BF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7F612F4C-050E-459D-9771-ED088374A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94E4211B-3E41-4905-8F4E-76811B9E5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6AEC87EE-0CB8-43DE-8FEB-4586A92E8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277C1C5D-7BDC-47E4-8B81-C3C4AE949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7A2A6EF8-9768-4478-9CD3-DFA547CEF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1FD9091C-E8FA-4ADA-937F-A74426ED1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69923E7-63C4-47CE-956E-09D384D4F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A2576784-872E-494C-A041-0E346226B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54F73D8-62C2-4127-9D19-01219BBB9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FD8CA02-9BE5-4B82-8129-6EF618402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01515E68-030C-4313-B300-35253163D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937725F-1DDF-4225-937E-106DBB047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306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8A9138E-C4CB-6D4F-87F0-FB325503F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425" y="5199797"/>
            <a:ext cx="9435152" cy="789673"/>
          </a:xfrm>
        </p:spPr>
        <p:txBody>
          <a:bodyPr vert="horz" lIns="228600" tIns="228600" rIns="228600" bIns="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000" b="0" i="0" kern="1200" cap="none" spc="-15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Typography</a:t>
            </a:r>
          </a:p>
        </p:txBody>
      </p:sp>
      <p:pic>
        <p:nvPicPr>
          <p:cNvPr id="5" name="Content Placeholder 4" descr="A picture containing bird&#10;&#10;Description automatically generated">
            <a:extLst>
              <a:ext uri="{FF2B5EF4-FFF2-40B4-BE49-F238E27FC236}">
                <a16:creationId xmlns:a16="http://schemas.microsoft.com/office/drawing/2014/main" id="{3D28B118-98B8-3544-AAC7-0F13BF9867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99" b="8478"/>
          <a:stretch/>
        </p:blipFill>
        <p:spPr>
          <a:xfrm>
            <a:off x="20" y="10"/>
            <a:ext cx="12191980" cy="5058947"/>
          </a:xfrm>
          <a:custGeom>
            <a:avLst/>
            <a:gdLst>
              <a:gd name="connsiteX0" fmla="*/ 0 w 12192000"/>
              <a:gd name="connsiteY0" fmla="*/ 0 h 5058957"/>
              <a:gd name="connsiteX1" fmla="*/ 12192000 w 12192000"/>
              <a:gd name="connsiteY1" fmla="*/ 0 h 5058957"/>
              <a:gd name="connsiteX2" fmla="*/ 12192000 w 12192000"/>
              <a:gd name="connsiteY2" fmla="*/ 259692 h 5058957"/>
              <a:gd name="connsiteX3" fmla="*/ 12192000 w 12192000"/>
              <a:gd name="connsiteY3" fmla="*/ 3542069 h 5058957"/>
              <a:gd name="connsiteX4" fmla="*/ 12192000 w 12192000"/>
              <a:gd name="connsiteY4" fmla="*/ 3734194 h 5058957"/>
              <a:gd name="connsiteX5" fmla="*/ 12192000 w 12192000"/>
              <a:gd name="connsiteY5" fmla="*/ 4710012 h 5058957"/>
              <a:gd name="connsiteX6" fmla="*/ 12113803 w 12192000"/>
              <a:gd name="connsiteY6" fmla="*/ 4718295 h 5058957"/>
              <a:gd name="connsiteX7" fmla="*/ 6753597 w 12192000"/>
              <a:gd name="connsiteY7" fmla="*/ 5041852 h 5058957"/>
              <a:gd name="connsiteX8" fmla="*/ 400746 w 12192000"/>
              <a:gd name="connsiteY8" fmla="*/ 4870509 h 5058957"/>
              <a:gd name="connsiteX9" fmla="*/ 0 w 12192000"/>
              <a:gd name="connsiteY9" fmla="*/ 4833533 h 5058957"/>
              <a:gd name="connsiteX10" fmla="*/ 0 w 12192000"/>
              <a:gd name="connsiteY10" fmla="*/ 3734194 h 5058957"/>
              <a:gd name="connsiteX11" fmla="*/ 0 w 12192000"/>
              <a:gd name="connsiteY11" fmla="*/ 3542069 h 5058957"/>
              <a:gd name="connsiteX12" fmla="*/ 0 w 12192000"/>
              <a:gd name="connsiteY12" fmla="*/ 259692 h 505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5058957">
                <a:moveTo>
                  <a:pt x="0" y="0"/>
                </a:moveTo>
                <a:lnTo>
                  <a:pt x="12192000" y="0"/>
                </a:lnTo>
                <a:lnTo>
                  <a:pt x="12192000" y="259692"/>
                </a:lnTo>
                <a:lnTo>
                  <a:pt x="12192000" y="3542069"/>
                </a:lnTo>
                <a:lnTo>
                  <a:pt x="12192000" y="3734194"/>
                </a:lnTo>
                <a:lnTo>
                  <a:pt x="12192000" y="4710012"/>
                </a:lnTo>
                <a:lnTo>
                  <a:pt x="12113803" y="4718295"/>
                </a:lnTo>
                <a:cubicBezTo>
                  <a:pt x="10139508" y="4916244"/>
                  <a:pt x="8237152" y="5009247"/>
                  <a:pt x="6753597" y="5041852"/>
                </a:cubicBezTo>
                <a:cubicBezTo>
                  <a:pt x="4940362" y="5081701"/>
                  <a:pt x="2657278" y="5062371"/>
                  <a:pt x="400746" y="4870509"/>
                </a:cubicBezTo>
                <a:lnTo>
                  <a:pt x="0" y="4833533"/>
                </a:lnTo>
                <a:lnTo>
                  <a:pt x="0" y="3734194"/>
                </a:lnTo>
                <a:lnTo>
                  <a:pt x="0" y="3542069"/>
                </a:lnTo>
                <a:lnTo>
                  <a:pt x="0" y="25969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19666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46A03-E566-CB4F-ABBB-F97C25754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>
            <a:normAutofit/>
          </a:bodyPr>
          <a:lstStyle/>
          <a:p>
            <a:r>
              <a:rPr lang="en-US" sz="4000"/>
              <a:t>Beware of your typography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2B0810B2-D61D-4531-835F-DA47CECAF8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4918122"/>
              </p:ext>
            </p:extLst>
          </p:nvPr>
        </p:nvGraphicFramePr>
        <p:xfrm>
          <a:off x="5426075" y="202617"/>
          <a:ext cx="5638800" cy="4493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4">
            <a:extLst>
              <a:ext uri="{FF2B5EF4-FFF2-40B4-BE49-F238E27FC236}">
                <a16:creationId xmlns:a16="http://schemas.microsoft.com/office/drawing/2014/main" id="{FEC7E6B5-0113-464C-A745-1B1477461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5" y="4695831"/>
            <a:ext cx="6680200" cy="231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917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53542-0130-1C41-8136-0E8669B39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main typeface categories: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8B253575-F5EC-DA4A-924B-3BC2ADAA2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3022" y="1617921"/>
            <a:ext cx="6673114" cy="4419600"/>
          </a:xfrm>
          <a:prstGeom prst="rect">
            <a:avLst/>
          </a:prstGeom>
          <a:noFill/>
          <a:ln w="9360">
            <a:solidFill>
              <a:srgbClr val="33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36550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4" eaLnBrk="1" hangingPunct="1">
              <a:spcBef>
                <a:spcPts val="700"/>
              </a:spcBef>
              <a:buSzPct val="100000"/>
            </a:pPr>
            <a:endParaRPr lang="en-US" altLang="en-US" sz="2800" dirty="0">
              <a:solidFill>
                <a:srgbClr val="000000"/>
              </a:solidFill>
              <a:ea typeface="SimSun" panose="02010600030101010101" pitchFamily="2" charset="-122"/>
            </a:endParaRPr>
          </a:p>
          <a:p>
            <a:pPr lvl="4" eaLnBrk="1" hangingPunct="1">
              <a:spcBef>
                <a:spcPts val="700"/>
              </a:spcBef>
              <a:buSzPct val="100000"/>
            </a:pPr>
            <a:endParaRPr lang="en-US" altLang="en-US" sz="1100" dirty="0">
              <a:solidFill>
                <a:srgbClr val="000000"/>
              </a:solidFill>
              <a:ea typeface="SimSun" panose="02010600030101010101" pitchFamily="2" charset="-122"/>
            </a:endParaRPr>
          </a:p>
          <a:p>
            <a:pPr lvl="4" eaLnBrk="1" hangingPunct="1">
              <a:spcBef>
                <a:spcPts val="2200"/>
              </a:spcBef>
              <a:buSzPct val="100000"/>
            </a:pPr>
            <a:r>
              <a:rPr lang="en-US" altLang="en-US" sz="2800" dirty="0">
                <a:solidFill>
                  <a:srgbClr val="000000"/>
                </a:solidFill>
                <a:ea typeface="SimSun" panose="02010600030101010101" pitchFamily="2" charset="-122"/>
              </a:rPr>
              <a:t>	</a:t>
            </a:r>
            <a:r>
              <a:rPr lang="en-US" altLang="en-US" sz="96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N			</a:t>
            </a:r>
            <a:r>
              <a:rPr lang="en-US" altLang="en-US" sz="8800" dirty="0">
                <a:solidFill>
                  <a:srgbClr val="000000"/>
                </a:solidFill>
                <a:ea typeface="SimSun" panose="02010600030101010101" pitchFamily="2" charset="-122"/>
              </a:rPr>
              <a:t>N</a:t>
            </a:r>
          </a:p>
          <a:p>
            <a:pPr lvl="4" eaLnBrk="1" hangingPunct="1">
              <a:spcBef>
                <a:spcPts val="600"/>
              </a:spcBef>
              <a:buSzPct val="100000"/>
            </a:pPr>
            <a:r>
              <a:rPr lang="en-US" altLang="en-US" sz="2400" dirty="0">
                <a:solidFill>
                  <a:srgbClr val="000000"/>
                </a:solidFill>
                <a:ea typeface="SimSun" panose="02010600030101010101" pitchFamily="2" charset="-122"/>
              </a:rPr>
              <a:t>	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serif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   </a:t>
            </a:r>
            <a:r>
              <a:rPr lang="en-US" altLang="en-US" sz="2400" dirty="0">
                <a:solidFill>
                  <a:srgbClr val="000000"/>
                </a:solidFill>
                <a:ea typeface="SimSun" panose="02010600030101010101" pitchFamily="2" charset="-122"/>
              </a:rPr>
              <a:t>sans serif</a:t>
            </a:r>
          </a:p>
        </p:txBody>
      </p:sp>
    </p:spTree>
    <p:extLst>
      <p:ext uri="{BB962C8B-B14F-4D97-AF65-F5344CB8AC3E}">
        <p14:creationId xmlns:p14="http://schemas.microsoft.com/office/powerpoint/2010/main" val="942380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7C4610E-9C18-467B-BF10-BE6A974CC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96DF307-344E-4E9B-A7AA-8139E450D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263CC2D-ACFB-4EB3-ADF9-CD82BC842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C5366E2F-9BA0-485A-B1CA-A5E6E2E37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1803051E-7C26-4F53-8293-B4EAED421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D10888CD-E496-4116-9C45-CF4F17ADE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0A42DA8F-DA3D-43E9-A184-E0F6C133A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473EAD31-7AA3-49B7-ADD6-C13FF0F14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2BBB7CDF-BA2E-451F-9201-CF2B6FEAE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84809EF2-CD0D-4BC3-ABC7-E7E312A1D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11D2D6C5-637B-4AFE-97F4-D4E48A613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F841B2C5-57F5-4FE6-B4D4-EBB3F3088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B4822A39-2A52-4B2C-9319-BEFC526DB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4E469692-E783-4950-8DEC-3A1FD3978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012909CD-3254-41E5-B8BB-0F2D7CE0D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93E7648E-861E-4503-AEDC-56C4EC507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F9C72257-EBD0-4D1C-A32C-D84644687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87BB2CBB-9C22-4E28-AB86-DC92AEE2D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F85B3053-8D9F-410A-80C2-7960DDEA6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E8FF5DA7-6E72-41F1-A54C-EAF440A27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899734C-500F-4274-9854-8BFA14A1D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F07BF51-2934-47AD-A415-7400882F14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DD6E3DF0-EDC0-458B-9C5B-911814F0A6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D0824B1-47C9-4504-99FB-CB150519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3904BE49-D42F-4F46-B6D8-2F3171216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57C06C8-18BE-4336-B9E0-3E15ACC93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C1C39E9B-4917-47D7-B9CB-56480F887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5F7200AE-DDFE-46D2-ABCA-99906B970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AC40760-2393-4FAE-9A58-F4CDC0671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1080422B-1649-4C8E-9459-4214243609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0136A7BD-0DB3-401B-A6AB-38BD30D10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FD037346-242B-41AF-8CF5-C35284CA2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238EBF94-0BBF-4BAE-AE27-729E3AC13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3940EFD7-EB1A-47AF-9DC9-7D4FCC601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6BAA7A10-98A8-4931-9BE2-B573EB376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420223F5-34A9-4388-AF7B-38C76242F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3CC9C746-C646-4363-B3D3-349B5C18C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3EAA5BC5-AB13-4C8E-9D9D-05DE777C5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500FC397-0569-4EC4-926A-DDD62AC495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284FF041-FE7D-47CD-830F-7FABF41C7C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24154F3-CDFE-4FFF-92E4-ECEACF4A66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CE7404D-AA5A-4B82-A875-07F35D7C2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26B6FED-4F20-4070-95B4-FF6F439E1C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3A75958D-1716-4B5A-A745-AFA4962FA4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531A2051-17DE-4E9D-9EA6-026B97B1A9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CE0642A0-80D3-4F37-8249-A07E6F382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680" y="-6706"/>
            <a:ext cx="12194680" cy="41277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D154F005-F68E-044C-B18C-169E788123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0236" y="568335"/>
            <a:ext cx="9790466" cy="3230853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FA760135-24A9-40C9-B45F-2EB5B6420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4206292"/>
            <a:ext cx="12192755" cy="1771275"/>
            <a:chOff x="1" y="3893141"/>
            <a:chExt cx="12192755" cy="1771275"/>
          </a:xfrm>
        </p:grpSpPr>
        <p:sp>
          <p:nvSpPr>
            <p:cNvPr id="61" name="Isosceles Triangle 39">
              <a:extLst>
                <a:ext uri="{FF2B5EF4-FFF2-40B4-BE49-F238E27FC236}">
                  <a16:creationId xmlns:a16="http://schemas.microsoft.com/office/drawing/2014/main" id="{20E3CEE0-0CB3-421F-99FC-4585E62437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346BB80-2556-4779-9642-5706CAA33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3893141"/>
              <a:ext cx="12192755" cy="14202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0F35791-F1E5-CF40-91B6-C068D9406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982" y="4293388"/>
            <a:ext cx="8833655" cy="727748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700" b="0" i="0" kern="1200" cap="none" spc="-150" dirty="0">
                <a:solidFill>
                  <a:srgbClr val="FFFEFF"/>
                </a:solidFill>
                <a:effectLst/>
                <a:latin typeface="Helvetica" pitchFamily="2" charset="0"/>
              </a:rPr>
              <a:t>Type family variations:</a:t>
            </a:r>
          </a:p>
        </p:txBody>
      </p:sp>
    </p:spTree>
    <p:extLst>
      <p:ext uri="{BB962C8B-B14F-4D97-AF65-F5344CB8AC3E}">
        <p14:creationId xmlns:p14="http://schemas.microsoft.com/office/powerpoint/2010/main" val="1800570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7C4610E-9C18-467B-BF10-BE6A974CC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96DF307-344E-4E9B-A7AA-8139E450D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263CC2D-ACFB-4EB3-ADF9-CD82BC842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C5366E2F-9BA0-485A-B1CA-A5E6E2E37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1803051E-7C26-4F53-8293-B4EAED421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D10888CD-E496-4116-9C45-CF4F17ADE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0A42DA8F-DA3D-43E9-A184-E0F6C133A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473EAD31-7AA3-49B7-ADD6-C13FF0F14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2BBB7CDF-BA2E-451F-9201-CF2B6FEAE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84809EF2-CD0D-4BC3-ABC7-E7E312A1D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11D2D6C5-637B-4AFE-97F4-D4E48A613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F841B2C5-57F5-4FE6-B4D4-EBB3F3088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B4822A39-2A52-4B2C-9319-BEFC526DB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4E469692-E783-4950-8DEC-3A1FD3978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012909CD-3254-41E5-B8BB-0F2D7CE0D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93E7648E-861E-4503-AEDC-56C4EC507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F9C72257-EBD0-4D1C-A32C-D84644687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87BB2CBB-9C22-4E28-AB86-DC92AEE2D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F85B3053-8D9F-410A-80C2-7960DDEA6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E8FF5DA7-6E72-41F1-A54C-EAF440A27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899734C-500F-4274-9854-8BFA14A1D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F07BF51-2934-47AD-A415-7400882F14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DD6E3DF0-EDC0-458B-9C5B-911814F0A6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D0824B1-47C9-4504-99FB-CB150519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3061" cy="686920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254F098-E1BC-1540-B3FE-9F0326B6D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425" y="5199797"/>
            <a:ext cx="9435152" cy="789673"/>
          </a:xfrm>
        </p:spPr>
        <p:txBody>
          <a:bodyPr vert="horz" lIns="228600" tIns="228600" rIns="228600" bIns="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000" b="0" i="0" kern="1200" cap="none" spc="-15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Case affects readability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A7795DFA-888F-47E2-B44E-DE1D3B3E4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058957"/>
          </a:xfrm>
          <a:custGeom>
            <a:avLst/>
            <a:gdLst>
              <a:gd name="connsiteX0" fmla="*/ 0 w 12192000"/>
              <a:gd name="connsiteY0" fmla="*/ 0 h 5058957"/>
              <a:gd name="connsiteX1" fmla="*/ 12192000 w 12192000"/>
              <a:gd name="connsiteY1" fmla="*/ 0 h 5058957"/>
              <a:gd name="connsiteX2" fmla="*/ 12192000 w 12192000"/>
              <a:gd name="connsiteY2" fmla="*/ 259692 h 5058957"/>
              <a:gd name="connsiteX3" fmla="*/ 12192000 w 12192000"/>
              <a:gd name="connsiteY3" fmla="*/ 3542069 h 5058957"/>
              <a:gd name="connsiteX4" fmla="*/ 12192000 w 12192000"/>
              <a:gd name="connsiteY4" fmla="*/ 3734194 h 5058957"/>
              <a:gd name="connsiteX5" fmla="*/ 12192000 w 12192000"/>
              <a:gd name="connsiteY5" fmla="*/ 4710012 h 5058957"/>
              <a:gd name="connsiteX6" fmla="*/ 12113803 w 12192000"/>
              <a:gd name="connsiteY6" fmla="*/ 4718295 h 5058957"/>
              <a:gd name="connsiteX7" fmla="*/ 6753597 w 12192000"/>
              <a:gd name="connsiteY7" fmla="*/ 5041852 h 5058957"/>
              <a:gd name="connsiteX8" fmla="*/ 400746 w 12192000"/>
              <a:gd name="connsiteY8" fmla="*/ 4870509 h 5058957"/>
              <a:gd name="connsiteX9" fmla="*/ 0 w 12192000"/>
              <a:gd name="connsiteY9" fmla="*/ 4833533 h 5058957"/>
              <a:gd name="connsiteX10" fmla="*/ 0 w 12192000"/>
              <a:gd name="connsiteY10" fmla="*/ 3734194 h 5058957"/>
              <a:gd name="connsiteX11" fmla="*/ 0 w 12192000"/>
              <a:gd name="connsiteY11" fmla="*/ 3542069 h 5058957"/>
              <a:gd name="connsiteX12" fmla="*/ 0 w 12192000"/>
              <a:gd name="connsiteY12" fmla="*/ 259692 h 505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5058957">
                <a:moveTo>
                  <a:pt x="0" y="0"/>
                </a:moveTo>
                <a:lnTo>
                  <a:pt x="12192000" y="0"/>
                </a:lnTo>
                <a:lnTo>
                  <a:pt x="12192000" y="259692"/>
                </a:lnTo>
                <a:lnTo>
                  <a:pt x="12192000" y="3542069"/>
                </a:lnTo>
                <a:lnTo>
                  <a:pt x="12192000" y="3734194"/>
                </a:lnTo>
                <a:lnTo>
                  <a:pt x="12192000" y="4710012"/>
                </a:lnTo>
                <a:lnTo>
                  <a:pt x="12113803" y="4718295"/>
                </a:lnTo>
                <a:cubicBezTo>
                  <a:pt x="10139508" y="4916244"/>
                  <a:pt x="8237152" y="5009247"/>
                  <a:pt x="6753597" y="5041852"/>
                </a:cubicBezTo>
                <a:cubicBezTo>
                  <a:pt x="4940362" y="5081701"/>
                  <a:pt x="2657278" y="5062371"/>
                  <a:pt x="400746" y="4870509"/>
                </a:cubicBezTo>
                <a:lnTo>
                  <a:pt x="0" y="4833533"/>
                </a:lnTo>
                <a:lnTo>
                  <a:pt x="0" y="3734194"/>
                </a:lnTo>
                <a:lnTo>
                  <a:pt x="0" y="3542069"/>
                </a:lnTo>
                <a:lnTo>
                  <a:pt x="0" y="259692"/>
                </a:lnTo>
                <a:close/>
              </a:path>
            </a:pathLst>
          </a:custGeom>
          <a:solidFill>
            <a:schemeClr val="bg1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1CB486B-70C4-A54A-85A1-CB217231F7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426880"/>
            <a:ext cx="10914060" cy="226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061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DEF71-CB0D-8D45-B916-90DE4BB7E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Different functions call for different type sizes: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27775-2DFC-CE4A-B809-D72B749D6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257" y="803186"/>
            <a:ext cx="7358743" cy="5248622"/>
          </a:xfrm>
        </p:spPr>
        <p:txBody>
          <a:bodyPr>
            <a:normAutofit/>
          </a:bodyPr>
          <a:lstStyle/>
          <a:p>
            <a:pPr marL="0" indent="0">
              <a:spcBef>
                <a:spcPts val="1400"/>
              </a:spcBef>
              <a:buSzPct val="100000"/>
              <a:buNone/>
            </a:pPr>
            <a:r>
              <a:rPr lang="en-US" altLang="en-US" sz="2400" dirty="0">
                <a:solidFill>
                  <a:srgbClr val="000000"/>
                </a:solidFill>
                <a:ea typeface="SimSun" panose="02010600030101010101" pitchFamily="2" charset="-122"/>
              </a:rPr>
              <a:t>footnotes		8- or 9-point type</a:t>
            </a:r>
          </a:p>
          <a:p>
            <a:pPr marL="0" indent="0">
              <a:spcBef>
                <a:spcPts val="1400"/>
              </a:spcBef>
              <a:buSzPct val="100000"/>
              <a:buNone/>
            </a:pPr>
            <a:r>
              <a:rPr lang="en-US" altLang="en-US" sz="2400" dirty="0">
                <a:solidFill>
                  <a:srgbClr val="000000"/>
                </a:solidFill>
                <a:ea typeface="SimSun" panose="02010600030101010101" pitchFamily="2" charset="-122"/>
              </a:rPr>
              <a:t>body text		10-, 11-, or 12-point type</a:t>
            </a:r>
          </a:p>
          <a:p>
            <a:pPr marL="0" indent="0">
              <a:spcBef>
                <a:spcPts val="1400"/>
              </a:spcBef>
              <a:buSzPct val="100000"/>
              <a:buNone/>
            </a:pPr>
            <a:r>
              <a:rPr lang="en-US" altLang="en-US" sz="2400" dirty="0">
                <a:solidFill>
                  <a:srgbClr val="000000"/>
                </a:solidFill>
                <a:ea typeface="SimSun" panose="02010600030101010101" pitchFamily="2" charset="-122"/>
              </a:rPr>
              <a:t>headings		14-point type</a:t>
            </a:r>
          </a:p>
          <a:p>
            <a:pPr marL="0" indent="0">
              <a:spcBef>
                <a:spcPts val="1400"/>
              </a:spcBef>
              <a:buSzPct val="100000"/>
              <a:buNone/>
            </a:pPr>
            <a:r>
              <a:rPr lang="en-US" altLang="en-US" sz="2400" dirty="0">
                <a:solidFill>
                  <a:srgbClr val="000000"/>
                </a:solidFill>
                <a:ea typeface="SimSun" panose="02010600030101010101" pitchFamily="2" charset="-122"/>
              </a:rPr>
              <a:t>indexes		2 points smaller than body text</a:t>
            </a:r>
          </a:p>
          <a:p>
            <a:pPr marL="0" indent="0">
              <a:spcBef>
                <a:spcPts val="1400"/>
              </a:spcBef>
              <a:buSzPct val="100000"/>
              <a:buNone/>
            </a:pPr>
            <a:r>
              <a:rPr lang="en-US" altLang="en-US" sz="2400" dirty="0">
                <a:solidFill>
                  <a:srgbClr val="000000"/>
                </a:solidFill>
                <a:ea typeface="SimSun" panose="02010600030101010101" pitchFamily="2" charset="-122"/>
              </a:rPr>
              <a:t>titles			18 or 24 points</a:t>
            </a:r>
          </a:p>
          <a:p>
            <a:pPr marL="0" indent="0">
              <a:spcBef>
                <a:spcPts val="1400"/>
              </a:spcBef>
              <a:buSzPct val="100000"/>
              <a:buNone/>
            </a:pPr>
            <a:r>
              <a:rPr lang="en-US" altLang="en-US" sz="2400" dirty="0">
                <a:solidFill>
                  <a:srgbClr val="000000"/>
                </a:solidFill>
                <a:ea typeface="SimSun" panose="02010600030101010101" pitchFamily="2" charset="-122"/>
              </a:rPr>
              <a:t>slides			24- to 36-point type</a:t>
            </a:r>
          </a:p>
        </p:txBody>
      </p:sp>
    </p:spTree>
    <p:extLst>
      <p:ext uri="{BB962C8B-B14F-4D97-AF65-F5344CB8AC3E}">
        <p14:creationId xmlns:p14="http://schemas.microsoft.com/office/powerpoint/2010/main" val="1203456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1F7CC2B-015C-8F4F-8658-AA256BD74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1"/>
                </a:solidFill>
              </a:rPr>
              <a:t>Use type sizes responsibly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2473FC6-BF11-4C4B-838E-2643993C74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4551794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0659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DAE3342-9DFC-49D4-B09C-25E310769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E49E0D20-8423-4612-99A5-14AEF8F6B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7C2C108-5A30-48CA-9203-56747AEB7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A343912-2EFC-408E-A862-5C9BF108DC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AA50D1CF-9DAE-4CF6-B829-E66CEE9D5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E5799A4-0568-433E-BF41-752CF516A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DBB86ED-F16F-4C28-BDD5-72D771176F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347939E-8B76-4CFC-B2EC-63A7E2278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FA1DD132-02E4-4CD3-B496-BFF924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10BDA52-A7D7-4E4E-9F36-EC8F983EA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B1BDF852-319F-42B8-9A50-7C9A9387C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3AACE376-C01E-4F1F-91B7-39D0274BF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7F612F4C-050E-459D-9771-ED088374A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94E4211B-3E41-4905-8F4E-76811B9E5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6AEC87EE-0CB8-43DE-8FEB-4586A92E8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277C1C5D-7BDC-47E4-8B81-C3C4AE949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7A2A6EF8-9768-4478-9CD3-DFA547CEF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1FD9091C-E8FA-4ADA-937F-A74426ED1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69923E7-63C4-47CE-956E-09D384D4F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A2576784-872E-494C-A041-0E346226B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54F73D8-62C2-4127-9D19-01219BBB9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FD8CA02-9BE5-4B82-8129-6EF618402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01515E68-030C-4313-B300-35253163D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937725F-1DDF-4225-937E-106DBB047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D2CF3BB1-DF98-4DE6-8560-B40D1C200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BCD6B3C-5222-4994-AE89-F5142B3F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451C17E7-EB70-4BF9-87FC-FBA3B93CC2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E3F0E3D1-C814-4527-8FDB-82194F60EB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6E96B4F2-EA59-420B-BA01-1BDE908B9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76D3B9A5-A837-427D-B792-9CAC4A228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8E4FEE0A-1412-4948-A8CF-C5C19E90D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FCD3330F-67EA-4A01-9674-F41C977D6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FC0B0F96-8FF8-4A58-B021-9A51A84632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F9A60C4F-4700-46C3-A91C-CF03FB3C1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CAE8E502-1BB2-4D17-B53A-8E4D4325CD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5772E503-D5AC-4EAD-B388-5D9C30216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B753B881-8193-48F7-8AB8-7ACE5722F5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B01B03F3-6027-4495-8DB8-5BF7BBFD1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AB92A3AA-D1BF-4EE9-B3A3-15816253A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66825BB8-938F-4CDE-9DDF-81B9FD1BD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BFC40557-AF15-41F8-8F5C-17F8D269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0">
              <a:extLst>
                <a:ext uri="{FF2B5EF4-FFF2-40B4-BE49-F238E27FC236}">
                  <a16:creationId xmlns:a16="http://schemas.microsoft.com/office/drawing/2014/main" id="{BE4CC16E-F2F4-4C2B-841B-AD7E63F710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5ECBCEB0-B52F-4A7D-977A-4FD546B537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2">
              <a:extLst>
                <a:ext uri="{FF2B5EF4-FFF2-40B4-BE49-F238E27FC236}">
                  <a16:creationId xmlns:a16="http://schemas.microsoft.com/office/drawing/2014/main" id="{14432743-BC4F-46DA-AD2E-F4B941DB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3">
              <a:extLst>
                <a:ext uri="{FF2B5EF4-FFF2-40B4-BE49-F238E27FC236}">
                  <a16:creationId xmlns:a16="http://schemas.microsoft.com/office/drawing/2014/main" id="{E64D950D-6533-4A5A-9BB8-545053EC5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B1810EB-1046-4850-B177-2B1795412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6509954" cy="4477933"/>
            <a:chOff x="807084" y="1186483"/>
            <a:chExt cx="6509954" cy="447793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B7DB722B-726F-4D9A-9747-36E095A49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846" y="1186483"/>
              <a:ext cx="6508430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Isosceles Triangle 39">
              <a:extLst>
                <a:ext uri="{FF2B5EF4-FFF2-40B4-BE49-F238E27FC236}">
                  <a16:creationId xmlns:a16="http://schemas.microsoft.com/office/drawing/2014/main" id="{BEDCB144-018B-4504-BF07-EEDC201F28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3858445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1E3208B0-1466-4526-8821-0EA7ADEA89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6509954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7913BC9-DBAA-324D-811E-F3BF8C07F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414" y="2075504"/>
            <a:ext cx="6337231" cy="1748729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4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rPr>
              <a:t>Headings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36F8368-9EC6-6D48-B400-27193CD972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916" r="3" b="2342"/>
          <a:stretch/>
        </p:blipFill>
        <p:spPr>
          <a:xfrm>
            <a:off x="8131304" y="227"/>
            <a:ext cx="4060695" cy="6858000"/>
          </a:xfrm>
          <a:prstGeom prst="rect">
            <a:avLst/>
          </a:prstGeom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4115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7E712-6972-6947-8EC2-D11D9A95D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line spacing carefully and consistently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8BA0C-A74C-C44C-A410-BA0637F6A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803186"/>
            <a:ext cx="6409524" cy="5248622"/>
          </a:xfrm>
        </p:spPr>
        <p:txBody>
          <a:bodyPr>
            <a:normAutofit fontScale="92500"/>
          </a:bodyPr>
          <a:lstStyle/>
          <a:p>
            <a:pPr marL="0" indent="0">
              <a:buSzPct val="100000"/>
              <a:buNone/>
            </a:pPr>
            <a:r>
              <a:rPr lang="en-US" altLang="en-US" sz="2400" b="1" dirty="0">
                <a:solidFill>
                  <a:srgbClr val="000000"/>
                </a:solidFill>
                <a:ea typeface="SimSun" panose="02010600030101010101" pitchFamily="2" charset="-122"/>
              </a:rPr>
              <a:t>Summary</a:t>
            </a:r>
          </a:p>
          <a:p>
            <a:pPr marL="0" indent="0">
              <a:buSzPct val="100000"/>
              <a:buNone/>
            </a:pPr>
            <a:r>
              <a:rPr lang="en-US" altLang="en-US" sz="2400" dirty="0">
                <a:solidFill>
                  <a:srgbClr val="000000"/>
                </a:solidFill>
                <a:ea typeface="SimSun" panose="02010600030101010101" pitchFamily="2" charset="-122"/>
              </a:rPr>
              <a:t>In this example, the writer has skipped a line between the heading and the text that follows it.</a:t>
            </a:r>
          </a:p>
          <a:p>
            <a:pPr marL="0" indent="0">
              <a:buSzPct val="100000"/>
              <a:buNone/>
            </a:pPr>
            <a:endParaRPr lang="en-US" altLang="en-US" sz="2400" dirty="0">
              <a:solidFill>
                <a:srgbClr val="000000"/>
              </a:solidFill>
              <a:ea typeface="SimSun" panose="02010600030101010101" pitchFamily="2" charset="-122"/>
            </a:endParaRPr>
          </a:p>
          <a:p>
            <a:pPr marL="0" indent="0">
              <a:buSzPct val="100000"/>
              <a:buNone/>
            </a:pPr>
            <a:r>
              <a:rPr lang="en-US" altLang="en-US" sz="2400" b="1" dirty="0">
                <a:solidFill>
                  <a:srgbClr val="000000"/>
                </a:solidFill>
                <a:ea typeface="SimSun" panose="02010600030101010101" pitchFamily="2" charset="-122"/>
              </a:rPr>
              <a:t>Summary</a:t>
            </a:r>
            <a:br>
              <a:rPr lang="en-US" altLang="en-US" sz="2400" b="1" dirty="0">
                <a:solidFill>
                  <a:srgbClr val="000000"/>
                </a:solidFill>
                <a:ea typeface="SimSun" panose="02010600030101010101" pitchFamily="2" charset="-122"/>
              </a:rPr>
            </a:br>
            <a:r>
              <a:rPr lang="en-US" altLang="en-US" sz="2400" dirty="0">
                <a:solidFill>
                  <a:srgbClr val="000000"/>
                </a:solidFill>
                <a:ea typeface="SimSun" panose="02010600030101010101" pitchFamily="2" charset="-122"/>
              </a:rPr>
              <a:t>In this example, the writer has not skipped a line. The heading stands out, but not as emphatically.</a:t>
            </a:r>
          </a:p>
          <a:p>
            <a:pPr marL="0" indent="0">
              <a:buSzPct val="100000"/>
              <a:buNone/>
            </a:pPr>
            <a:endParaRPr lang="en-US" altLang="en-US" sz="2400" dirty="0">
              <a:solidFill>
                <a:srgbClr val="000000"/>
              </a:solidFill>
              <a:ea typeface="SimSun" panose="02010600030101010101" pitchFamily="2" charset="-122"/>
            </a:endParaRPr>
          </a:p>
          <a:p>
            <a:pPr marL="0" indent="0">
              <a:buSzPct val="100000"/>
              <a:buNone/>
            </a:pPr>
            <a:r>
              <a:rPr lang="en-US" altLang="en-US" sz="2400" b="1" dirty="0">
                <a:solidFill>
                  <a:srgbClr val="000000"/>
                </a:solidFill>
                <a:ea typeface="SimSun" panose="02010600030101010101" pitchFamily="2" charset="-122"/>
              </a:rPr>
              <a:t>Summary. </a:t>
            </a:r>
            <a:r>
              <a:rPr lang="en-US" altLang="en-US" sz="2400" dirty="0">
                <a:solidFill>
                  <a:srgbClr val="000000"/>
                </a:solidFill>
                <a:ea typeface="SimSun" panose="02010600030101010101" pitchFamily="2" charset="-122"/>
              </a:rPr>
              <a:t>This run-in style makes the heading stand out the least.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351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B0B9D-25B2-2D49-A935-14D441720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Titles and headings should stand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C51DF-1743-974D-99FA-AF2C058FD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00000"/>
                </a:solidFill>
                <a:ea typeface="SimSun" panose="02010600030101010101" pitchFamily="2" charset="-122"/>
              </a:rPr>
              <a:t>Display title of document clearly and prominently</a:t>
            </a:r>
          </a:p>
          <a:p>
            <a:pPr lvl="1">
              <a:spcBef>
                <a:spcPts val="1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600" dirty="0">
                <a:solidFill>
                  <a:srgbClr val="000000"/>
                </a:solidFill>
                <a:ea typeface="SimSun" panose="02010600030101010101" pitchFamily="2" charset="-122"/>
              </a:rPr>
              <a:t>On a cover page or title page, use a large size (18 or 24 points)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00000"/>
                </a:solidFill>
                <a:ea typeface="SimSun" panose="02010600030101010101" pitchFamily="2" charset="-122"/>
              </a:rPr>
              <a:t>Use size variations to distinguish between headings</a:t>
            </a:r>
          </a:p>
          <a:p>
            <a:pPr lvl="1">
              <a:spcBef>
                <a:spcPts val="1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600" dirty="0">
                <a:solidFill>
                  <a:srgbClr val="000000"/>
                </a:solidFill>
                <a:ea typeface="SimSun" panose="02010600030101010101" pitchFamily="2" charset="-122"/>
              </a:rPr>
              <a:t>Boldface can also achieve this distinction</a:t>
            </a:r>
          </a:p>
        </p:txBody>
      </p:sp>
    </p:spTree>
    <p:extLst>
      <p:ext uri="{BB962C8B-B14F-4D97-AF65-F5344CB8AC3E}">
        <p14:creationId xmlns:p14="http://schemas.microsoft.com/office/powerpoint/2010/main" val="3763468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8B48BA5-8AAA-5244-B9CF-67E10EF3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1"/>
                </a:solidFill>
              </a:rPr>
              <a:t>Tools available for SUU students: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A6741FC-48FD-4AD2-B935-58CE43BCD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1751333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2755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5EDEB1F-127A-4E42-9624-F416B3703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1"/>
                </a:solidFill>
              </a:rPr>
              <a:t>Adobe CC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6C0FB53-3D12-491C-8284-FA21C28D7E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372485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6892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6BB9A-055E-934F-9DEF-C8CCBC7DE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>
            <a:normAutofit/>
          </a:bodyPr>
          <a:lstStyle/>
          <a:p>
            <a:r>
              <a:rPr lang="en-US" sz="4000"/>
              <a:t>Adobe CC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4D4FC35-6B3E-4251-95B7-E9676643F6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6537751"/>
              </p:ext>
            </p:extLst>
          </p:nvPr>
        </p:nvGraphicFramePr>
        <p:xfrm>
          <a:off x="5574890" y="803186"/>
          <a:ext cx="5821767" cy="5287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6704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0DC03-DA96-0445-BF4D-AA5BDCC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Microsoft Office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33B114-41E4-2842-919C-EB7A25CC3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Not only do all computers on campus have the Microsoft Office Suite, but it is available to all students to download for free.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endParaRPr lang="en-US" sz="2000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B2D88DD-C2B5-C541-B2DA-B34DBF84C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5831" y="2341402"/>
            <a:ext cx="2700338" cy="3951714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138380F8-5ACF-AD46-9A5C-EE8E478BB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2998" y="2349925"/>
            <a:ext cx="4380212" cy="395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794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2BF3E9E-FAA2-B44D-8798-DA94CD35D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1"/>
                </a:solidFill>
              </a:rPr>
              <a:t>Microsoft Office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3438D13-0DB1-4F1B-9B41-EA853D6812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3370784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69050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36B86-97ED-5840-941F-2E42C04D2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58661-20C7-7A4F-9FE9-39BBB38C5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 simplified graphic-design tool website that uses a drag-and-drop format and provides access to photographs, vector images, graphics, and fonts.</a:t>
            </a:r>
          </a:p>
          <a:p>
            <a:r>
              <a:rPr lang="en-US" sz="2000" dirty="0"/>
              <a:t>It is used by non-designers as well as professionals.</a:t>
            </a:r>
          </a:p>
          <a:p>
            <a:r>
              <a:rPr lang="en-US" sz="2000" dirty="0"/>
              <a:t>The tools can be used for both web and print media design and graphics.</a:t>
            </a:r>
          </a:p>
        </p:txBody>
      </p:sp>
    </p:spTree>
    <p:extLst>
      <p:ext uri="{BB962C8B-B14F-4D97-AF65-F5344CB8AC3E}">
        <p14:creationId xmlns:p14="http://schemas.microsoft.com/office/powerpoint/2010/main" val="93039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FA74-8A87-5B4D-A1CF-40078DC4C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>
            <a:normAutofit/>
          </a:bodyPr>
          <a:lstStyle/>
          <a:p>
            <a:r>
              <a:rPr lang="en-US" sz="4000"/>
              <a:t>Canva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DC1FB23-23BB-4EBD-B318-29528C0040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0681692"/>
              </p:ext>
            </p:extLst>
          </p:nvPr>
        </p:nvGraphicFramePr>
        <p:xfrm>
          <a:off x="5574890" y="803186"/>
          <a:ext cx="5821767" cy="5287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36411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588</Words>
  <Application>Microsoft Macintosh PowerPoint</Application>
  <PresentationFormat>Widescreen</PresentationFormat>
  <Paragraphs>105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 Light</vt:lpstr>
      <vt:lpstr>Helvetica</vt:lpstr>
      <vt:lpstr>Rockwell</vt:lpstr>
      <vt:lpstr>Times New Roman</vt:lpstr>
      <vt:lpstr>Wingdings</vt:lpstr>
      <vt:lpstr>Atlas</vt:lpstr>
      <vt:lpstr>Creating User-Friendly Documents</vt:lpstr>
      <vt:lpstr>You have five goals when designing:</vt:lpstr>
      <vt:lpstr>When planning a design, follow these 4 steps:</vt:lpstr>
      <vt:lpstr>4 principles of design to help your documents:</vt:lpstr>
      <vt:lpstr>Proximity</vt:lpstr>
      <vt:lpstr>Alignment</vt:lpstr>
      <vt:lpstr>Repetition</vt:lpstr>
      <vt:lpstr>Contrast</vt:lpstr>
      <vt:lpstr>Typography</vt:lpstr>
      <vt:lpstr>Beware of your typography</vt:lpstr>
      <vt:lpstr>2 main typeface categories:</vt:lpstr>
      <vt:lpstr>Type family variations:</vt:lpstr>
      <vt:lpstr>Case affects readability</vt:lpstr>
      <vt:lpstr>Different functions call for different type sizes:</vt:lpstr>
      <vt:lpstr>Use type sizes responsibly</vt:lpstr>
      <vt:lpstr>Headings</vt:lpstr>
      <vt:lpstr>Use line spacing carefully and consistently</vt:lpstr>
      <vt:lpstr>Titles and headings should stand out</vt:lpstr>
      <vt:lpstr>Tools available for SUU students:</vt:lpstr>
      <vt:lpstr>Adobe CC</vt:lpstr>
      <vt:lpstr>Adobe CC</vt:lpstr>
      <vt:lpstr>Microsoft Office</vt:lpstr>
      <vt:lpstr>Microsoft Office</vt:lpstr>
      <vt:lpstr>Canva</vt:lpstr>
      <vt:lpstr>Canva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Graphics &amp;  User-Friendly Documents</dc:title>
  <dc:creator>Hayden Coombs</dc:creator>
  <cp:lastModifiedBy>Hayden Coombs</cp:lastModifiedBy>
  <cp:revision>4</cp:revision>
  <dcterms:created xsi:type="dcterms:W3CDTF">2019-10-29T15:31:23Z</dcterms:created>
  <dcterms:modified xsi:type="dcterms:W3CDTF">2020-10-27T14:10:38Z</dcterms:modified>
</cp:coreProperties>
</file>