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5" r:id="rId24"/>
    <p:sldId id="284" r:id="rId25"/>
    <p:sldId id="286" r:id="rId26"/>
    <p:sldId id="28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4"/>
    <p:restoredTop sz="94659"/>
  </p:normalViewPr>
  <p:slideViewPr>
    <p:cSldViewPr snapToGrid="0" snapToObjects="1">
      <p:cViewPr varScale="1">
        <p:scale>
          <a:sx n="117" d="100"/>
          <a:sy n="117" d="100"/>
        </p:scale>
        <p:origin x="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sv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70.sv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svg"/><Relationship Id="rId4" Type="http://schemas.openxmlformats.org/officeDocument/2006/relationships/image" Target="../media/image68.svg"/><Relationship Id="rId9" Type="http://schemas.openxmlformats.org/officeDocument/2006/relationships/image" Target="../media/image7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3.svg"/><Relationship Id="rId1" Type="http://schemas.openxmlformats.org/officeDocument/2006/relationships/image" Target="../media/image10.png"/><Relationship Id="rId6" Type="http://schemas.openxmlformats.org/officeDocument/2006/relationships/image" Target="../media/image7.svg"/><Relationship Id="rId5" Type="http://schemas.openxmlformats.org/officeDocument/2006/relationships/image" Target="../media/image12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15.svg"/><Relationship Id="rId1" Type="http://schemas.openxmlformats.org/officeDocument/2006/relationships/image" Target="../media/image22.png"/><Relationship Id="rId6" Type="http://schemas.openxmlformats.org/officeDocument/2006/relationships/image" Target="../media/image19.svg"/><Relationship Id="rId5" Type="http://schemas.openxmlformats.org/officeDocument/2006/relationships/image" Target="../media/image24.png"/><Relationship Id="rId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image" Target="../media/image27.svg"/><Relationship Id="rId1" Type="http://schemas.openxmlformats.org/officeDocument/2006/relationships/image" Target="../media/image3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9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9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58.png"/><Relationship Id="rId6" Type="http://schemas.openxmlformats.org/officeDocument/2006/relationships/image" Target="../media/image53.svg"/><Relationship Id="rId5" Type="http://schemas.openxmlformats.org/officeDocument/2006/relationships/image" Target="../media/image60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61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12" Type="http://schemas.openxmlformats.org/officeDocument/2006/relationships/image" Target="../media/image76.svg"/><Relationship Id="rId2" Type="http://schemas.openxmlformats.org/officeDocument/2006/relationships/image" Target="../media/image53.svg"/><Relationship Id="rId1" Type="http://schemas.openxmlformats.org/officeDocument/2006/relationships/image" Target="../media/image60.png"/><Relationship Id="rId6" Type="http://schemas.openxmlformats.org/officeDocument/2006/relationships/image" Target="../media/image70.svg"/><Relationship Id="rId11" Type="http://schemas.openxmlformats.org/officeDocument/2006/relationships/image" Target="../media/image81.png"/><Relationship Id="rId5" Type="http://schemas.openxmlformats.org/officeDocument/2006/relationships/image" Target="../media/image78.png"/><Relationship Id="rId10" Type="http://schemas.openxmlformats.org/officeDocument/2006/relationships/image" Target="../media/image74.svg"/><Relationship Id="rId4" Type="http://schemas.openxmlformats.org/officeDocument/2006/relationships/image" Target="../media/image68.svg"/><Relationship Id="rId9" Type="http://schemas.openxmlformats.org/officeDocument/2006/relationships/image" Target="../media/image8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598FB9-D650-44DE-9CFB-248D58F57DCE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7F00E37-3122-4322-9FE6-AE917412A4B8}">
      <dgm:prSet/>
      <dgm:spPr/>
      <dgm:t>
        <a:bodyPr/>
        <a:lstStyle/>
        <a:p>
          <a:r>
            <a:rPr lang="en-US"/>
            <a:t>Graphics are indispensable in demonstrating logical and numerical relationships.</a:t>
          </a:r>
        </a:p>
      </dgm:t>
    </dgm:pt>
    <dgm:pt modelId="{C83199DA-640D-4E6F-B163-6D4253745F81}" type="parTrans" cxnId="{F8BEF19F-F214-452E-B63E-8A2503553217}">
      <dgm:prSet/>
      <dgm:spPr/>
      <dgm:t>
        <a:bodyPr/>
        <a:lstStyle/>
        <a:p>
          <a:endParaRPr lang="en-US"/>
        </a:p>
      </dgm:t>
    </dgm:pt>
    <dgm:pt modelId="{7A1E80E4-84C9-46B4-8BBE-DEF42330521F}" type="sibTrans" cxnId="{F8BEF19F-F214-452E-B63E-8A2503553217}">
      <dgm:prSet/>
      <dgm:spPr/>
      <dgm:t>
        <a:bodyPr/>
        <a:lstStyle/>
        <a:p>
          <a:endParaRPr lang="en-US"/>
        </a:p>
      </dgm:t>
    </dgm:pt>
    <dgm:pt modelId="{84BFA656-D041-4962-9A40-708CB8D95752}">
      <dgm:prSet/>
      <dgm:spPr/>
      <dgm:t>
        <a:bodyPr/>
        <a:lstStyle/>
        <a:p>
          <a:r>
            <a:rPr lang="en-US"/>
            <a:t>Graphics can communicate spatial information more effectively than words alone.</a:t>
          </a:r>
        </a:p>
      </dgm:t>
    </dgm:pt>
    <dgm:pt modelId="{724A02B8-F3BC-43A9-B6CC-BAB89C0C348C}" type="parTrans" cxnId="{8EAB6AB5-3D42-4FFD-88E8-1411EFCF9B84}">
      <dgm:prSet/>
      <dgm:spPr/>
      <dgm:t>
        <a:bodyPr/>
        <a:lstStyle/>
        <a:p>
          <a:endParaRPr lang="en-US"/>
        </a:p>
      </dgm:t>
    </dgm:pt>
    <dgm:pt modelId="{CDD14E41-FA91-4334-A5F4-137AF2A13026}" type="sibTrans" cxnId="{8EAB6AB5-3D42-4FFD-88E8-1411EFCF9B84}">
      <dgm:prSet/>
      <dgm:spPr/>
      <dgm:t>
        <a:bodyPr/>
        <a:lstStyle/>
        <a:p>
          <a:endParaRPr lang="en-US"/>
        </a:p>
      </dgm:t>
    </dgm:pt>
    <dgm:pt modelId="{EC6638C3-6DB8-4748-A1C0-76257A153541}">
      <dgm:prSet/>
      <dgm:spPr/>
      <dgm:t>
        <a:bodyPr/>
        <a:lstStyle/>
        <a:p>
          <a:r>
            <a:rPr lang="en-US"/>
            <a:t>Graphics can communicate steps in a process more effectively than words alone. </a:t>
          </a:r>
        </a:p>
      </dgm:t>
    </dgm:pt>
    <dgm:pt modelId="{96F23269-9EF6-46A5-BFD2-47CF80FE5AE1}" type="parTrans" cxnId="{CDB12BEB-951A-4388-8990-A1292AE493D6}">
      <dgm:prSet/>
      <dgm:spPr/>
      <dgm:t>
        <a:bodyPr/>
        <a:lstStyle/>
        <a:p>
          <a:endParaRPr lang="en-US"/>
        </a:p>
      </dgm:t>
    </dgm:pt>
    <dgm:pt modelId="{5B39C0BB-847D-44F6-B2B7-AB703071BB5A}" type="sibTrans" cxnId="{CDB12BEB-951A-4388-8990-A1292AE493D6}">
      <dgm:prSet/>
      <dgm:spPr/>
      <dgm:t>
        <a:bodyPr/>
        <a:lstStyle/>
        <a:p>
          <a:endParaRPr lang="en-US"/>
        </a:p>
      </dgm:t>
    </dgm:pt>
    <dgm:pt modelId="{00D5E0B2-62ED-45C7-B602-6649740680F6}">
      <dgm:prSet/>
      <dgm:spPr/>
      <dgm:t>
        <a:bodyPr/>
        <a:lstStyle/>
        <a:p>
          <a:r>
            <a:rPr lang="en-US"/>
            <a:t>Graphics can save space.</a:t>
          </a:r>
        </a:p>
      </dgm:t>
    </dgm:pt>
    <dgm:pt modelId="{35C73FD4-4B90-4019-ADFC-E8CD2B9EA15C}" type="parTrans" cxnId="{9CD5A484-09A6-4756-A5D4-071FA4018541}">
      <dgm:prSet/>
      <dgm:spPr/>
      <dgm:t>
        <a:bodyPr/>
        <a:lstStyle/>
        <a:p>
          <a:endParaRPr lang="en-US"/>
        </a:p>
      </dgm:t>
    </dgm:pt>
    <dgm:pt modelId="{F01FD0B6-1DB4-4EB0-BF88-2EC501EC15AD}" type="sibTrans" cxnId="{9CD5A484-09A6-4756-A5D4-071FA4018541}">
      <dgm:prSet/>
      <dgm:spPr/>
      <dgm:t>
        <a:bodyPr/>
        <a:lstStyle/>
        <a:p>
          <a:endParaRPr lang="en-US"/>
        </a:p>
      </dgm:t>
    </dgm:pt>
    <dgm:pt modelId="{76A42B30-74C2-4448-84C0-96634646567B}">
      <dgm:prSet/>
      <dgm:spPr/>
      <dgm:t>
        <a:bodyPr/>
        <a:lstStyle/>
        <a:p>
          <a:r>
            <a:rPr lang="en-US"/>
            <a:t>Graphics can reduce the cost of documents intended for international readers.</a:t>
          </a:r>
        </a:p>
      </dgm:t>
    </dgm:pt>
    <dgm:pt modelId="{5B643BDE-1027-46D3-AD71-BDCCD5062061}" type="parTrans" cxnId="{789979B4-D1DD-4078-90ED-31B0AC52B4B2}">
      <dgm:prSet/>
      <dgm:spPr/>
      <dgm:t>
        <a:bodyPr/>
        <a:lstStyle/>
        <a:p>
          <a:endParaRPr lang="en-US"/>
        </a:p>
      </dgm:t>
    </dgm:pt>
    <dgm:pt modelId="{EEB331EB-AE81-4D41-BC48-E07698F6374D}" type="sibTrans" cxnId="{789979B4-D1DD-4078-90ED-31B0AC52B4B2}">
      <dgm:prSet/>
      <dgm:spPr/>
      <dgm:t>
        <a:bodyPr/>
        <a:lstStyle/>
        <a:p>
          <a:endParaRPr lang="en-US"/>
        </a:p>
      </dgm:t>
    </dgm:pt>
    <dgm:pt modelId="{74EEE950-BF34-BB47-B3F9-462CDD972F21}" type="pres">
      <dgm:prSet presAssocID="{E6598FB9-D650-44DE-9CFB-248D58F57DCE}" presName="linear" presStyleCnt="0">
        <dgm:presLayoutVars>
          <dgm:animLvl val="lvl"/>
          <dgm:resizeHandles val="exact"/>
        </dgm:presLayoutVars>
      </dgm:prSet>
      <dgm:spPr/>
    </dgm:pt>
    <dgm:pt modelId="{9AB0C36A-CF71-E94C-BD26-71B6B7F49B00}" type="pres">
      <dgm:prSet presAssocID="{F7F00E37-3122-4322-9FE6-AE917412A4B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0A5A6F5-7438-CA46-A4DD-B6580C54D1C4}" type="pres">
      <dgm:prSet presAssocID="{7A1E80E4-84C9-46B4-8BBE-DEF42330521F}" presName="spacer" presStyleCnt="0"/>
      <dgm:spPr/>
    </dgm:pt>
    <dgm:pt modelId="{E0FDC855-4D70-424B-BB8D-6886C512EC0E}" type="pres">
      <dgm:prSet presAssocID="{84BFA656-D041-4962-9A40-708CB8D9575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ED3F9B8-89DF-8640-B741-C448306C7E44}" type="pres">
      <dgm:prSet presAssocID="{CDD14E41-FA91-4334-A5F4-137AF2A13026}" presName="spacer" presStyleCnt="0"/>
      <dgm:spPr/>
    </dgm:pt>
    <dgm:pt modelId="{8A66F7B6-594C-444A-B68C-852207E3B441}" type="pres">
      <dgm:prSet presAssocID="{EC6638C3-6DB8-4748-A1C0-76257A15354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A514E06-695A-574D-88ED-7B090EECBE5F}" type="pres">
      <dgm:prSet presAssocID="{5B39C0BB-847D-44F6-B2B7-AB703071BB5A}" presName="spacer" presStyleCnt="0"/>
      <dgm:spPr/>
    </dgm:pt>
    <dgm:pt modelId="{7C0F2697-CBDE-E040-BCBD-1727EB242B13}" type="pres">
      <dgm:prSet presAssocID="{00D5E0B2-62ED-45C7-B602-6649740680F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669056C-D7B8-B047-A591-7B2429D2655A}" type="pres">
      <dgm:prSet presAssocID="{F01FD0B6-1DB4-4EB0-BF88-2EC501EC15AD}" presName="spacer" presStyleCnt="0"/>
      <dgm:spPr/>
    </dgm:pt>
    <dgm:pt modelId="{46AFFECB-BFA0-DF40-BD29-203D62396581}" type="pres">
      <dgm:prSet presAssocID="{76A42B30-74C2-4448-84C0-96634646567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3F7F218-EDEB-5C4E-AF45-25472C184C66}" type="presOf" srcId="{84BFA656-D041-4962-9A40-708CB8D95752}" destId="{E0FDC855-4D70-424B-BB8D-6886C512EC0E}" srcOrd="0" destOrd="0" presId="urn:microsoft.com/office/officeart/2005/8/layout/vList2"/>
    <dgm:cxn modelId="{DB121C1E-CFD1-9C4A-A85E-A15C94E50DD2}" type="presOf" srcId="{00D5E0B2-62ED-45C7-B602-6649740680F6}" destId="{7C0F2697-CBDE-E040-BCBD-1727EB242B13}" srcOrd="0" destOrd="0" presId="urn:microsoft.com/office/officeart/2005/8/layout/vList2"/>
    <dgm:cxn modelId="{397AF257-3BBC-6743-A771-58432CFB9961}" type="presOf" srcId="{EC6638C3-6DB8-4748-A1C0-76257A153541}" destId="{8A66F7B6-594C-444A-B68C-852207E3B441}" srcOrd="0" destOrd="0" presId="urn:microsoft.com/office/officeart/2005/8/layout/vList2"/>
    <dgm:cxn modelId="{9CD5A484-09A6-4756-A5D4-071FA4018541}" srcId="{E6598FB9-D650-44DE-9CFB-248D58F57DCE}" destId="{00D5E0B2-62ED-45C7-B602-6649740680F6}" srcOrd="3" destOrd="0" parTransId="{35C73FD4-4B90-4019-ADFC-E8CD2B9EA15C}" sibTransId="{F01FD0B6-1DB4-4EB0-BF88-2EC501EC15AD}"/>
    <dgm:cxn modelId="{733E9496-B882-FB41-8FCC-11DBE729B89D}" type="presOf" srcId="{E6598FB9-D650-44DE-9CFB-248D58F57DCE}" destId="{74EEE950-BF34-BB47-B3F9-462CDD972F21}" srcOrd="0" destOrd="0" presId="urn:microsoft.com/office/officeart/2005/8/layout/vList2"/>
    <dgm:cxn modelId="{F8BEF19F-F214-452E-B63E-8A2503553217}" srcId="{E6598FB9-D650-44DE-9CFB-248D58F57DCE}" destId="{F7F00E37-3122-4322-9FE6-AE917412A4B8}" srcOrd="0" destOrd="0" parTransId="{C83199DA-640D-4E6F-B163-6D4253745F81}" sibTransId="{7A1E80E4-84C9-46B4-8BBE-DEF42330521F}"/>
    <dgm:cxn modelId="{789979B4-D1DD-4078-90ED-31B0AC52B4B2}" srcId="{E6598FB9-D650-44DE-9CFB-248D58F57DCE}" destId="{76A42B30-74C2-4448-84C0-96634646567B}" srcOrd="4" destOrd="0" parTransId="{5B643BDE-1027-46D3-AD71-BDCCD5062061}" sibTransId="{EEB331EB-AE81-4D41-BC48-E07698F6374D}"/>
    <dgm:cxn modelId="{8EAB6AB5-3D42-4FFD-88E8-1411EFCF9B84}" srcId="{E6598FB9-D650-44DE-9CFB-248D58F57DCE}" destId="{84BFA656-D041-4962-9A40-708CB8D95752}" srcOrd="1" destOrd="0" parTransId="{724A02B8-F3BC-43A9-B6CC-BAB89C0C348C}" sibTransId="{CDD14E41-FA91-4334-A5F4-137AF2A13026}"/>
    <dgm:cxn modelId="{0E0747C4-555F-F74C-BE76-B282FCA0FE95}" type="presOf" srcId="{F7F00E37-3122-4322-9FE6-AE917412A4B8}" destId="{9AB0C36A-CF71-E94C-BD26-71B6B7F49B00}" srcOrd="0" destOrd="0" presId="urn:microsoft.com/office/officeart/2005/8/layout/vList2"/>
    <dgm:cxn modelId="{CDB12BEB-951A-4388-8990-A1292AE493D6}" srcId="{E6598FB9-D650-44DE-9CFB-248D58F57DCE}" destId="{EC6638C3-6DB8-4748-A1C0-76257A153541}" srcOrd="2" destOrd="0" parTransId="{96F23269-9EF6-46A5-BFD2-47CF80FE5AE1}" sibTransId="{5B39C0BB-847D-44F6-B2B7-AB703071BB5A}"/>
    <dgm:cxn modelId="{34C6ADFE-A62A-7642-A204-9AD3BD78D40D}" type="presOf" srcId="{76A42B30-74C2-4448-84C0-96634646567B}" destId="{46AFFECB-BFA0-DF40-BD29-203D62396581}" srcOrd="0" destOrd="0" presId="urn:microsoft.com/office/officeart/2005/8/layout/vList2"/>
    <dgm:cxn modelId="{AB4FA8C9-EA3B-FC41-A072-BD6A6E3AF9E7}" type="presParOf" srcId="{74EEE950-BF34-BB47-B3F9-462CDD972F21}" destId="{9AB0C36A-CF71-E94C-BD26-71B6B7F49B00}" srcOrd="0" destOrd="0" presId="urn:microsoft.com/office/officeart/2005/8/layout/vList2"/>
    <dgm:cxn modelId="{329E8EF1-6861-BF45-A07D-B982FA9CC3BA}" type="presParOf" srcId="{74EEE950-BF34-BB47-B3F9-462CDD972F21}" destId="{50A5A6F5-7438-CA46-A4DD-B6580C54D1C4}" srcOrd="1" destOrd="0" presId="urn:microsoft.com/office/officeart/2005/8/layout/vList2"/>
    <dgm:cxn modelId="{F5342674-D3EF-3246-9A97-07CD3B9E1482}" type="presParOf" srcId="{74EEE950-BF34-BB47-B3F9-462CDD972F21}" destId="{E0FDC855-4D70-424B-BB8D-6886C512EC0E}" srcOrd="2" destOrd="0" presId="urn:microsoft.com/office/officeart/2005/8/layout/vList2"/>
    <dgm:cxn modelId="{251C11F3-BA22-204F-BC5A-9A841B9A1D68}" type="presParOf" srcId="{74EEE950-BF34-BB47-B3F9-462CDD972F21}" destId="{2ED3F9B8-89DF-8640-B741-C448306C7E44}" srcOrd="3" destOrd="0" presId="urn:microsoft.com/office/officeart/2005/8/layout/vList2"/>
    <dgm:cxn modelId="{B1B1D50C-FE74-F942-8386-D653B95F5C0C}" type="presParOf" srcId="{74EEE950-BF34-BB47-B3F9-462CDD972F21}" destId="{8A66F7B6-594C-444A-B68C-852207E3B441}" srcOrd="4" destOrd="0" presId="urn:microsoft.com/office/officeart/2005/8/layout/vList2"/>
    <dgm:cxn modelId="{6305C409-A79A-8947-9168-12C88BF0961B}" type="presParOf" srcId="{74EEE950-BF34-BB47-B3F9-462CDD972F21}" destId="{3A514E06-695A-574D-88ED-7B090EECBE5F}" srcOrd="5" destOrd="0" presId="urn:microsoft.com/office/officeart/2005/8/layout/vList2"/>
    <dgm:cxn modelId="{3A77FFE3-4252-874B-91DB-BD7E4749F711}" type="presParOf" srcId="{74EEE950-BF34-BB47-B3F9-462CDD972F21}" destId="{7C0F2697-CBDE-E040-BCBD-1727EB242B13}" srcOrd="6" destOrd="0" presId="urn:microsoft.com/office/officeart/2005/8/layout/vList2"/>
    <dgm:cxn modelId="{069536A6-78D1-3144-B4C6-7C17DC545DA5}" type="presParOf" srcId="{74EEE950-BF34-BB47-B3F9-462CDD972F21}" destId="{6669056C-D7B8-B047-A591-7B2429D2655A}" srcOrd="7" destOrd="0" presId="urn:microsoft.com/office/officeart/2005/8/layout/vList2"/>
    <dgm:cxn modelId="{4F2DB76C-68A9-C84C-B27C-35756FFBE2AD}" type="presParOf" srcId="{74EEE950-BF34-BB47-B3F9-462CDD972F21}" destId="{46AFFECB-BFA0-DF40-BD29-203D6239658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C60C17-3D5F-4440-8198-145A3C3B8C4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C6D01CB7-632A-491F-A032-0079492399F1}">
      <dgm:prSet/>
      <dgm:spPr/>
      <dgm:t>
        <a:bodyPr/>
        <a:lstStyle/>
        <a:p>
          <a:pPr>
            <a:defRPr cap="all"/>
          </a:pPr>
          <a:r>
            <a:rPr lang="en-US"/>
            <a:t>planning</a:t>
          </a:r>
        </a:p>
      </dgm:t>
    </dgm:pt>
    <dgm:pt modelId="{B9BF0E83-A33D-4C10-A15F-90031D0B2A29}" type="parTrans" cxnId="{6FDFBEF2-5B20-4B72-BF95-307D15EDBD0B}">
      <dgm:prSet/>
      <dgm:spPr/>
      <dgm:t>
        <a:bodyPr/>
        <a:lstStyle/>
        <a:p>
          <a:endParaRPr lang="en-US"/>
        </a:p>
      </dgm:t>
    </dgm:pt>
    <dgm:pt modelId="{607BCA1E-4169-49BC-9A14-F9FDCE0087E1}" type="sibTrans" cxnId="{6FDFBEF2-5B20-4B72-BF95-307D15EDBD0B}">
      <dgm:prSet/>
      <dgm:spPr/>
      <dgm:t>
        <a:bodyPr/>
        <a:lstStyle/>
        <a:p>
          <a:endParaRPr lang="en-US"/>
        </a:p>
      </dgm:t>
    </dgm:pt>
    <dgm:pt modelId="{49C7DAD6-B2E9-4425-872E-E2E73A8F9F1A}">
      <dgm:prSet/>
      <dgm:spPr/>
      <dgm:t>
        <a:bodyPr/>
        <a:lstStyle/>
        <a:p>
          <a:pPr>
            <a:defRPr cap="all"/>
          </a:pPr>
          <a:r>
            <a:rPr lang="en-US"/>
            <a:t>producing</a:t>
          </a:r>
        </a:p>
      </dgm:t>
    </dgm:pt>
    <dgm:pt modelId="{ADFBB0DD-B372-407F-BD91-0B6A73B009AA}" type="parTrans" cxnId="{1BA341B5-FA0C-4D33-847A-84704047635B}">
      <dgm:prSet/>
      <dgm:spPr/>
      <dgm:t>
        <a:bodyPr/>
        <a:lstStyle/>
        <a:p>
          <a:endParaRPr lang="en-US"/>
        </a:p>
      </dgm:t>
    </dgm:pt>
    <dgm:pt modelId="{596F73A1-877C-444D-9435-E0FEBA38BA57}" type="sibTrans" cxnId="{1BA341B5-FA0C-4D33-847A-84704047635B}">
      <dgm:prSet/>
      <dgm:spPr/>
      <dgm:t>
        <a:bodyPr/>
        <a:lstStyle/>
        <a:p>
          <a:endParaRPr lang="en-US"/>
        </a:p>
      </dgm:t>
    </dgm:pt>
    <dgm:pt modelId="{D4B1AB7F-4836-4003-8F4E-23CE7E460EEB}">
      <dgm:prSet/>
      <dgm:spPr/>
      <dgm:t>
        <a:bodyPr/>
        <a:lstStyle/>
        <a:p>
          <a:pPr>
            <a:defRPr cap="all"/>
          </a:pPr>
          <a:r>
            <a:rPr lang="en-US"/>
            <a:t>revising</a:t>
          </a:r>
        </a:p>
      </dgm:t>
    </dgm:pt>
    <dgm:pt modelId="{39C20A8A-9E09-4F54-A345-B8696F34B04A}" type="parTrans" cxnId="{68C12F28-5CFF-444C-AA66-250B84B61921}">
      <dgm:prSet/>
      <dgm:spPr/>
      <dgm:t>
        <a:bodyPr/>
        <a:lstStyle/>
        <a:p>
          <a:endParaRPr lang="en-US"/>
        </a:p>
      </dgm:t>
    </dgm:pt>
    <dgm:pt modelId="{381023CA-3413-462C-96BC-F749F3F8632B}" type="sibTrans" cxnId="{68C12F28-5CFF-444C-AA66-250B84B61921}">
      <dgm:prSet/>
      <dgm:spPr/>
      <dgm:t>
        <a:bodyPr/>
        <a:lstStyle/>
        <a:p>
          <a:endParaRPr lang="en-US"/>
        </a:p>
      </dgm:t>
    </dgm:pt>
    <dgm:pt modelId="{582F6BFD-DD14-45E3-8388-F7ED270FF687}">
      <dgm:prSet/>
      <dgm:spPr/>
      <dgm:t>
        <a:bodyPr/>
        <a:lstStyle/>
        <a:p>
          <a:pPr>
            <a:defRPr cap="all"/>
          </a:pPr>
          <a:r>
            <a:rPr lang="en-US"/>
            <a:t>citing sources</a:t>
          </a:r>
        </a:p>
      </dgm:t>
    </dgm:pt>
    <dgm:pt modelId="{0D0C5ACA-4A48-4F6B-91BF-28CEAA311059}" type="parTrans" cxnId="{00F069BC-9FA3-414B-9CA1-8E98B17C6A9F}">
      <dgm:prSet/>
      <dgm:spPr/>
      <dgm:t>
        <a:bodyPr/>
        <a:lstStyle/>
        <a:p>
          <a:endParaRPr lang="en-US"/>
        </a:p>
      </dgm:t>
    </dgm:pt>
    <dgm:pt modelId="{484ED30D-4119-4CE7-85EB-B80025146690}" type="sibTrans" cxnId="{00F069BC-9FA3-414B-9CA1-8E98B17C6A9F}">
      <dgm:prSet/>
      <dgm:spPr/>
      <dgm:t>
        <a:bodyPr/>
        <a:lstStyle/>
        <a:p>
          <a:endParaRPr lang="en-US"/>
        </a:p>
      </dgm:t>
    </dgm:pt>
    <dgm:pt modelId="{1115D7AA-F10A-410E-BC29-092EA99B098E}" type="pres">
      <dgm:prSet presAssocID="{FAC60C17-3D5F-4440-8198-145A3C3B8C4F}" presName="root" presStyleCnt="0">
        <dgm:presLayoutVars>
          <dgm:dir/>
          <dgm:resizeHandles val="exact"/>
        </dgm:presLayoutVars>
      </dgm:prSet>
      <dgm:spPr/>
    </dgm:pt>
    <dgm:pt modelId="{541CA1D9-6D05-43E9-A6C4-C7774DC57343}" type="pres">
      <dgm:prSet presAssocID="{C6D01CB7-632A-491F-A032-0079492399F1}" presName="compNode" presStyleCnt="0"/>
      <dgm:spPr/>
    </dgm:pt>
    <dgm:pt modelId="{863274B9-CB74-4E08-B991-D4CBC35754A8}" type="pres">
      <dgm:prSet presAssocID="{C6D01CB7-632A-491F-A032-0079492399F1}" presName="iconBgRect" presStyleLbl="bgShp" presStyleIdx="0" presStyleCnt="4"/>
      <dgm:spPr/>
    </dgm:pt>
    <dgm:pt modelId="{00103733-C53C-49D3-A1F0-77B137EEA8FC}" type="pres">
      <dgm:prSet presAssocID="{C6D01CB7-632A-491F-A032-0079492399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17F41063-0FD2-4000-B7BD-1F51677AF107}" type="pres">
      <dgm:prSet presAssocID="{C6D01CB7-632A-491F-A032-0079492399F1}" presName="spaceRect" presStyleCnt="0"/>
      <dgm:spPr/>
    </dgm:pt>
    <dgm:pt modelId="{79695544-0430-4A9B-B9FF-BD5DDD1F9942}" type="pres">
      <dgm:prSet presAssocID="{C6D01CB7-632A-491F-A032-0079492399F1}" presName="textRect" presStyleLbl="revTx" presStyleIdx="0" presStyleCnt="4">
        <dgm:presLayoutVars>
          <dgm:chMax val="1"/>
          <dgm:chPref val="1"/>
        </dgm:presLayoutVars>
      </dgm:prSet>
      <dgm:spPr/>
    </dgm:pt>
    <dgm:pt modelId="{4729D68E-4089-4FFE-A108-13004D1D4FC5}" type="pres">
      <dgm:prSet presAssocID="{607BCA1E-4169-49BC-9A14-F9FDCE0087E1}" presName="sibTrans" presStyleCnt="0"/>
      <dgm:spPr/>
    </dgm:pt>
    <dgm:pt modelId="{75A5E432-B329-4BB0-A8E3-9B94CE36AFFD}" type="pres">
      <dgm:prSet presAssocID="{49C7DAD6-B2E9-4425-872E-E2E73A8F9F1A}" presName="compNode" presStyleCnt="0"/>
      <dgm:spPr/>
    </dgm:pt>
    <dgm:pt modelId="{CA3B37F4-F8E6-4A6D-AA76-0BBEFC4ABF3C}" type="pres">
      <dgm:prSet presAssocID="{49C7DAD6-B2E9-4425-872E-E2E73A8F9F1A}" presName="iconBgRect" presStyleLbl="bgShp" presStyleIdx="1" presStyleCnt="4"/>
      <dgm:spPr/>
    </dgm:pt>
    <dgm:pt modelId="{6A29B816-E599-467D-BCDC-1932E56D8F1E}" type="pres">
      <dgm:prSet presAssocID="{49C7DAD6-B2E9-4425-872E-E2E73A8F9F1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DE4C7AFB-3965-4460-A906-0F9155BFD08F}" type="pres">
      <dgm:prSet presAssocID="{49C7DAD6-B2E9-4425-872E-E2E73A8F9F1A}" presName="spaceRect" presStyleCnt="0"/>
      <dgm:spPr/>
    </dgm:pt>
    <dgm:pt modelId="{E26D213E-B5CF-432C-8722-C050B4DE3F09}" type="pres">
      <dgm:prSet presAssocID="{49C7DAD6-B2E9-4425-872E-E2E73A8F9F1A}" presName="textRect" presStyleLbl="revTx" presStyleIdx="1" presStyleCnt="4">
        <dgm:presLayoutVars>
          <dgm:chMax val="1"/>
          <dgm:chPref val="1"/>
        </dgm:presLayoutVars>
      </dgm:prSet>
      <dgm:spPr/>
    </dgm:pt>
    <dgm:pt modelId="{5C78D986-2A8F-4A42-870E-9A63FA43156D}" type="pres">
      <dgm:prSet presAssocID="{596F73A1-877C-444D-9435-E0FEBA38BA57}" presName="sibTrans" presStyleCnt="0"/>
      <dgm:spPr/>
    </dgm:pt>
    <dgm:pt modelId="{8D09A760-1AE0-43F6-9386-84661D824DFD}" type="pres">
      <dgm:prSet presAssocID="{D4B1AB7F-4836-4003-8F4E-23CE7E460EEB}" presName="compNode" presStyleCnt="0"/>
      <dgm:spPr/>
    </dgm:pt>
    <dgm:pt modelId="{133DDABE-BB3A-4457-8F28-D961A97978C0}" type="pres">
      <dgm:prSet presAssocID="{D4B1AB7F-4836-4003-8F4E-23CE7E460EEB}" presName="iconBgRect" presStyleLbl="bgShp" presStyleIdx="2" presStyleCnt="4"/>
      <dgm:spPr/>
    </dgm:pt>
    <dgm:pt modelId="{D1A3F40B-D6ED-4065-A18B-C64B80648CB3}" type="pres">
      <dgm:prSet presAssocID="{D4B1AB7F-4836-4003-8F4E-23CE7E460E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9244015-A08C-4CAE-9F9C-24128F51F5C2}" type="pres">
      <dgm:prSet presAssocID="{D4B1AB7F-4836-4003-8F4E-23CE7E460EEB}" presName="spaceRect" presStyleCnt="0"/>
      <dgm:spPr/>
    </dgm:pt>
    <dgm:pt modelId="{8CD3C3B9-8530-41C1-89EC-1833D48D9C9C}" type="pres">
      <dgm:prSet presAssocID="{D4B1AB7F-4836-4003-8F4E-23CE7E460EEB}" presName="textRect" presStyleLbl="revTx" presStyleIdx="2" presStyleCnt="4">
        <dgm:presLayoutVars>
          <dgm:chMax val="1"/>
          <dgm:chPref val="1"/>
        </dgm:presLayoutVars>
      </dgm:prSet>
      <dgm:spPr/>
    </dgm:pt>
    <dgm:pt modelId="{34DC200C-AC46-4688-863E-8DB5FEB4F99A}" type="pres">
      <dgm:prSet presAssocID="{381023CA-3413-462C-96BC-F749F3F8632B}" presName="sibTrans" presStyleCnt="0"/>
      <dgm:spPr/>
    </dgm:pt>
    <dgm:pt modelId="{E9F4D92F-682F-4082-98D6-55489B72BD49}" type="pres">
      <dgm:prSet presAssocID="{582F6BFD-DD14-45E3-8388-F7ED270FF687}" presName="compNode" presStyleCnt="0"/>
      <dgm:spPr/>
    </dgm:pt>
    <dgm:pt modelId="{58DE5CFA-60A0-4666-97E8-ED51B3F202F0}" type="pres">
      <dgm:prSet presAssocID="{582F6BFD-DD14-45E3-8388-F7ED270FF687}" presName="iconBgRect" presStyleLbl="bgShp" presStyleIdx="3" presStyleCnt="4"/>
      <dgm:spPr/>
    </dgm:pt>
    <dgm:pt modelId="{F4C03AD1-BED2-4670-8F44-2131BD529AE6}" type="pres">
      <dgm:prSet presAssocID="{582F6BFD-DD14-45E3-8388-F7ED270FF6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9B1F2A8-F7E0-4B5A-80E1-0909945D2043}" type="pres">
      <dgm:prSet presAssocID="{582F6BFD-DD14-45E3-8388-F7ED270FF687}" presName="spaceRect" presStyleCnt="0"/>
      <dgm:spPr/>
    </dgm:pt>
    <dgm:pt modelId="{9EF8BEB9-F3F4-4DD8-A454-518A916ACDAC}" type="pres">
      <dgm:prSet presAssocID="{582F6BFD-DD14-45E3-8388-F7ED270FF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2B23F10-2B77-4EA8-9F04-63E0C3033544}" type="presOf" srcId="{C6D01CB7-632A-491F-A032-0079492399F1}" destId="{79695544-0430-4A9B-B9FF-BD5DDD1F9942}" srcOrd="0" destOrd="0" presId="urn:microsoft.com/office/officeart/2018/5/layout/IconCircleLabelList"/>
    <dgm:cxn modelId="{68C12F28-5CFF-444C-AA66-250B84B61921}" srcId="{FAC60C17-3D5F-4440-8198-145A3C3B8C4F}" destId="{D4B1AB7F-4836-4003-8F4E-23CE7E460EEB}" srcOrd="2" destOrd="0" parTransId="{39C20A8A-9E09-4F54-A345-B8696F34B04A}" sibTransId="{381023CA-3413-462C-96BC-F749F3F8632B}"/>
    <dgm:cxn modelId="{C2B30439-29E1-4818-8DA7-E28B99E37DB6}" type="presOf" srcId="{582F6BFD-DD14-45E3-8388-F7ED270FF687}" destId="{9EF8BEB9-F3F4-4DD8-A454-518A916ACDAC}" srcOrd="0" destOrd="0" presId="urn:microsoft.com/office/officeart/2018/5/layout/IconCircleLabelList"/>
    <dgm:cxn modelId="{F3E69758-EF83-47C0-86BD-E728AD201D49}" type="presOf" srcId="{49C7DAD6-B2E9-4425-872E-E2E73A8F9F1A}" destId="{E26D213E-B5CF-432C-8722-C050B4DE3F09}" srcOrd="0" destOrd="0" presId="urn:microsoft.com/office/officeart/2018/5/layout/IconCircleLabelList"/>
    <dgm:cxn modelId="{0F71655E-F170-4F38-BC70-321307B0C0B5}" type="presOf" srcId="{D4B1AB7F-4836-4003-8F4E-23CE7E460EEB}" destId="{8CD3C3B9-8530-41C1-89EC-1833D48D9C9C}" srcOrd="0" destOrd="0" presId="urn:microsoft.com/office/officeart/2018/5/layout/IconCircleLabelList"/>
    <dgm:cxn modelId="{1BA341B5-FA0C-4D33-847A-84704047635B}" srcId="{FAC60C17-3D5F-4440-8198-145A3C3B8C4F}" destId="{49C7DAD6-B2E9-4425-872E-E2E73A8F9F1A}" srcOrd="1" destOrd="0" parTransId="{ADFBB0DD-B372-407F-BD91-0B6A73B009AA}" sibTransId="{596F73A1-877C-444D-9435-E0FEBA38BA57}"/>
    <dgm:cxn modelId="{00F069BC-9FA3-414B-9CA1-8E98B17C6A9F}" srcId="{FAC60C17-3D5F-4440-8198-145A3C3B8C4F}" destId="{582F6BFD-DD14-45E3-8388-F7ED270FF687}" srcOrd="3" destOrd="0" parTransId="{0D0C5ACA-4A48-4F6B-91BF-28CEAA311059}" sibTransId="{484ED30D-4119-4CE7-85EB-B80025146690}"/>
    <dgm:cxn modelId="{BF6CE8EB-F0E5-46ED-B4B9-8357A2692037}" type="presOf" srcId="{FAC60C17-3D5F-4440-8198-145A3C3B8C4F}" destId="{1115D7AA-F10A-410E-BC29-092EA99B098E}" srcOrd="0" destOrd="0" presId="urn:microsoft.com/office/officeart/2018/5/layout/IconCircleLabelList"/>
    <dgm:cxn modelId="{6FDFBEF2-5B20-4B72-BF95-307D15EDBD0B}" srcId="{FAC60C17-3D5F-4440-8198-145A3C3B8C4F}" destId="{C6D01CB7-632A-491F-A032-0079492399F1}" srcOrd="0" destOrd="0" parTransId="{B9BF0E83-A33D-4C10-A15F-90031D0B2A29}" sibTransId="{607BCA1E-4169-49BC-9A14-F9FDCE0087E1}"/>
    <dgm:cxn modelId="{1CB9D851-62A2-4760-8FC6-EEE581DE24FF}" type="presParOf" srcId="{1115D7AA-F10A-410E-BC29-092EA99B098E}" destId="{541CA1D9-6D05-43E9-A6C4-C7774DC57343}" srcOrd="0" destOrd="0" presId="urn:microsoft.com/office/officeart/2018/5/layout/IconCircleLabelList"/>
    <dgm:cxn modelId="{8746B2CD-56C6-43D5-AAC0-4D4A20BDA3C6}" type="presParOf" srcId="{541CA1D9-6D05-43E9-A6C4-C7774DC57343}" destId="{863274B9-CB74-4E08-B991-D4CBC35754A8}" srcOrd="0" destOrd="0" presId="urn:microsoft.com/office/officeart/2018/5/layout/IconCircleLabelList"/>
    <dgm:cxn modelId="{D1E813D2-53BE-4DDA-98A3-43A15D2B4690}" type="presParOf" srcId="{541CA1D9-6D05-43E9-A6C4-C7774DC57343}" destId="{00103733-C53C-49D3-A1F0-77B137EEA8FC}" srcOrd="1" destOrd="0" presId="urn:microsoft.com/office/officeart/2018/5/layout/IconCircleLabelList"/>
    <dgm:cxn modelId="{4CD76E99-BD9D-4BB9-BA40-3DD698E5168E}" type="presParOf" srcId="{541CA1D9-6D05-43E9-A6C4-C7774DC57343}" destId="{17F41063-0FD2-4000-B7BD-1F51677AF107}" srcOrd="2" destOrd="0" presId="urn:microsoft.com/office/officeart/2018/5/layout/IconCircleLabelList"/>
    <dgm:cxn modelId="{8C13FFF8-16B5-4B41-9FF8-34CCF13E914F}" type="presParOf" srcId="{541CA1D9-6D05-43E9-A6C4-C7774DC57343}" destId="{79695544-0430-4A9B-B9FF-BD5DDD1F9942}" srcOrd="3" destOrd="0" presId="urn:microsoft.com/office/officeart/2018/5/layout/IconCircleLabelList"/>
    <dgm:cxn modelId="{D03AA539-619C-4116-AC7D-FF5A1528E71C}" type="presParOf" srcId="{1115D7AA-F10A-410E-BC29-092EA99B098E}" destId="{4729D68E-4089-4FFE-A108-13004D1D4FC5}" srcOrd="1" destOrd="0" presId="urn:microsoft.com/office/officeart/2018/5/layout/IconCircleLabelList"/>
    <dgm:cxn modelId="{F9D13FCD-6994-4E24-BA5C-B722ACD8303B}" type="presParOf" srcId="{1115D7AA-F10A-410E-BC29-092EA99B098E}" destId="{75A5E432-B329-4BB0-A8E3-9B94CE36AFFD}" srcOrd="2" destOrd="0" presId="urn:microsoft.com/office/officeart/2018/5/layout/IconCircleLabelList"/>
    <dgm:cxn modelId="{AB629165-CD5D-4A3A-A0D7-75ED9A943994}" type="presParOf" srcId="{75A5E432-B329-4BB0-A8E3-9B94CE36AFFD}" destId="{CA3B37F4-F8E6-4A6D-AA76-0BBEFC4ABF3C}" srcOrd="0" destOrd="0" presId="urn:microsoft.com/office/officeart/2018/5/layout/IconCircleLabelList"/>
    <dgm:cxn modelId="{C4D40FA1-B299-4FFF-9383-B2A89EDD8C3E}" type="presParOf" srcId="{75A5E432-B329-4BB0-A8E3-9B94CE36AFFD}" destId="{6A29B816-E599-467D-BCDC-1932E56D8F1E}" srcOrd="1" destOrd="0" presId="urn:microsoft.com/office/officeart/2018/5/layout/IconCircleLabelList"/>
    <dgm:cxn modelId="{F812F59D-7E9B-47E9-90E7-9389BD0F850F}" type="presParOf" srcId="{75A5E432-B329-4BB0-A8E3-9B94CE36AFFD}" destId="{DE4C7AFB-3965-4460-A906-0F9155BFD08F}" srcOrd="2" destOrd="0" presId="urn:microsoft.com/office/officeart/2018/5/layout/IconCircleLabelList"/>
    <dgm:cxn modelId="{45915943-908F-4328-9524-9BB369D98065}" type="presParOf" srcId="{75A5E432-B329-4BB0-A8E3-9B94CE36AFFD}" destId="{E26D213E-B5CF-432C-8722-C050B4DE3F09}" srcOrd="3" destOrd="0" presId="urn:microsoft.com/office/officeart/2018/5/layout/IconCircleLabelList"/>
    <dgm:cxn modelId="{814B3B8E-9E2A-4D47-82F2-5808FB74393B}" type="presParOf" srcId="{1115D7AA-F10A-410E-BC29-092EA99B098E}" destId="{5C78D986-2A8F-4A42-870E-9A63FA43156D}" srcOrd="3" destOrd="0" presId="urn:microsoft.com/office/officeart/2018/5/layout/IconCircleLabelList"/>
    <dgm:cxn modelId="{B983990C-DAC5-484D-ACE3-6FEE276837F1}" type="presParOf" srcId="{1115D7AA-F10A-410E-BC29-092EA99B098E}" destId="{8D09A760-1AE0-43F6-9386-84661D824DFD}" srcOrd="4" destOrd="0" presId="urn:microsoft.com/office/officeart/2018/5/layout/IconCircleLabelList"/>
    <dgm:cxn modelId="{E136D3F5-9810-4F55-B559-D9750892B0AC}" type="presParOf" srcId="{8D09A760-1AE0-43F6-9386-84661D824DFD}" destId="{133DDABE-BB3A-4457-8F28-D961A97978C0}" srcOrd="0" destOrd="0" presId="urn:microsoft.com/office/officeart/2018/5/layout/IconCircleLabelList"/>
    <dgm:cxn modelId="{2D15C568-A0DC-491C-B0AE-61AD473C50DA}" type="presParOf" srcId="{8D09A760-1AE0-43F6-9386-84661D824DFD}" destId="{D1A3F40B-D6ED-4065-A18B-C64B80648CB3}" srcOrd="1" destOrd="0" presId="urn:microsoft.com/office/officeart/2018/5/layout/IconCircleLabelList"/>
    <dgm:cxn modelId="{254E5951-0E10-4FEC-B67E-02A7D1587028}" type="presParOf" srcId="{8D09A760-1AE0-43F6-9386-84661D824DFD}" destId="{19244015-A08C-4CAE-9F9C-24128F51F5C2}" srcOrd="2" destOrd="0" presId="urn:microsoft.com/office/officeart/2018/5/layout/IconCircleLabelList"/>
    <dgm:cxn modelId="{567539BC-AFD5-4F78-BCED-1A75096D634D}" type="presParOf" srcId="{8D09A760-1AE0-43F6-9386-84661D824DFD}" destId="{8CD3C3B9-8530-41C1-89EC-1833D48D9C9C}" srcOrd="3" destOrd="0" presId="urn:microsoft.com/office/officeart/2018/5/layout/IconCircleLabelList"/>
    <dgm:cxn modelId="{A224E31A-CBE0-4D81-9432-4840877FCEFD}" type="presParOf" srcId="{1115D7AA-F10A-410E-BC29-092EA99B098E}" destId="{34DC200C-AC46-4688-863E-8DB5FEB4F99A}" srcOrd="5" destOrd="0" presId="urn:microsoft.com/office/officeart/2018/5/layout/IconCircleLabelList"/>
    <dgm:cxn modelId="{2BEDB1E7-FD85-441A-86D3-CA7126C54C93}" type="presParOf" srcId="{1115D7AA-F10A-410E-BC29-092EA99B098E}" destId="{E9F4D92F-682F-4082-98D6-55489B72BD49}" srcOrd="6" destOrd="0" presId="urn:microsoft.com/office/officeart/2018/5/layout/IconCircleLabelList"/>
    <dgm:cxn modelId="{5B1C81F4-57D0-4255-933C-5E9775A440CE}" type="presParOf" srcId="{E9F4D92F-682F-4082-98D6-55489B72BD49}" destId="{58DE5CFA-60A0-4666-97E8-ED51B3F202F0}" srcOrd="0" destOrd="0" presId="urn:microsoft.com/office/officeart/2018/5/layout/IconCircleLabelList"/>
    <dgm:cxn modelId="{40626B8B-C806-4892-B098-851F6344403B}" type="presParOf" srcId="{E9F4D92F-682F-4082-98D6-55489B72BD49}" destId="{F4C03AD1-BED2-4670-8F44-2131BD529AE6}" srcOrd="1" destOrd="0" presId="urn:microsoft.com/office/officeart/2018/5/layout/IconCircleLabelList"/>
    <dgm:cxn modelId="{41F79485-D14E-4680-B9A2-C75D7B1F82A4}" type="presParOf" srcId="{E9F4D92F-682F-4082-98D6-55489B72BD49}" destId="{C9B1F2A8-F7E0-4B5A-80E1-0909945D2043}" srcOrd="2" destOrd="0" presId="urn:microsoft.com/office/officeart/2018/5/layout/IconCircleLabelList"/>
    <dgm:cxn modelId="{001C4E2B-FD0E-4598-9102-AFB81445B8A1}" type="presParOf" srcId="{E9F4D92F-682F-4082-98D6-55489B72BD49}" destId="{9EF8BEB9-F3F4-4DD8-A454-518A916ACDA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5F9050-50A3-42EB-90A6-BF33FD3809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B22CD15-522A-41AF-95EA-4804E1569130}">
      <dgm:prSet/>
      <dgm:spPr/>
      <dgm:t>
        <a:bodyPr/>
        <a:lstStyle/>
        <a:p>
          <a:r>
            <a:rPr lang="en-US"/>
            <a:t>audience</a:t>
          </a:r>
        </a:p>
      </dgm:t>
    </dgm:pt>
    <dgm:pt modelId="{973807F1-0632-4F43-8100-33E5AC03CC87}" type="parTrans" cxnId="{5D0CD434-729E-4884-B50E-70BA3F0876E0}">
      <dgm:prSet/>
      <dgm:spPr/>
      <dgm:t>
        <a:bodyPr/>
        <a:lstStyle/>
        <a:p>
          <a:endParaRPr lang="en-US"/>
        </a:p>
      </dgm:t>
    </dgm:pt>
    <dgm:pt modelId="{00AF5E01-7D79-463C-8C67-6A68D577569D}" type="sibTrans" cxnId="{5D0CD434-729E-4884-B50E-70BA3F0876E0}">
      <dgm:prSet/>
      <dgm:spPr/>
      <dgm:t>
        <a:bodyPr/>
        <a:lstStyle/>
        <a:p>
          <a:endParaRPr lang="en-US"/>
        </a:p>
      </dgm:t>
    </dgm:pt>
    <dgm:pt modelId="{B8DABC00-B211-4909-97AE-B82033A0BCA1}">
      <dgm:prSet/>
      <dgm:spPr/>
      <dgm:t>
        <a:bodyPr/>
        <a:lstStyle/>
        <a:p>
          <a:r>
            <a:rPr lang="en-US"/>
            <a:t>purpose of the graphic and the document</a:t>
          </a:r>
        </a:p>
      </dgm:t>
    </dgm:pt>
    <dgm:pt modelId="{D7079203-E1AA-48E5-A269-BF686E9CC286}" type="parTrans" cxnId="{07C3DB71-19F0-46A8-8062-C3A044782523}">
      <dgm:prSet/>
      <dgm:spPr/>
      <dgm:t>
        <a:bodyPr/>
        <a:lstStyle/>
        <a:p>
          <a:endParaRPr lang="en-US"/>
        </a:p>
      </dgm:t>
    </dgm:pt>
    <dgm:pt modelId="{0CED2C1F-46B9-4129-B5A4-2FCA6066E01E}" type="sibTrans" cxnId="{07C3DB71-19F0-46A8-8062-C3A044782523}">
      <dgm:prSet/>
      <dgm:spPr/>
      <dgm:t>
        <a:bodyPr/>
        <a:lstStyle/>
        <a:p>
          <a:endParaRPr lang="en-US"/>
        </a:p>
      </dgm:t>
    </dgm:pt>
    <dgm:pt modelId="{F15AAE48-93A7-4386-B90F-BA6CF9D06EBF}">
      <dgm:prSet/>
      <dgm:spPr/>
      <dgm:t>
        <a:bodyPr/>
        <a:lstStyle/>
        <a:p>
          <a:r>
            <a:rPr lang="en-US"/>
            <a:t>kind of information you want to communicate</a:t>
          </a:r>
        </a:p>
      </dgm:t>
    </dgm:pt>
    <dgm:pt modelId="{36B3B32F-0C98-4886-882E-D38CB793633D}" type="parTrans" cxnId="{DBC4D8C3-A395-4B7A-9DA0-D3428EDBE883}">
      <dgm:prSet/>
      <dgm:spPr/>
      <dgm:t>
        <a:bodyPr/>
        <a:lstStyle/>
        <a:p>
          <a:endParaRPr lang="en-US"/>
        </a:p>
      </dgm:t>
    </dgm:pt>
    <dgm:pt modelId="{7C1C4964-9518-41B4-8ED9-1A008FFF0F56}" type="sibTrans" cxnId="{DBC4D8C3-A395-4B7A-9DA0-D3428EDBE883}">
      <dgm:prSet/>
      <dgm:spPr/>
      <dgm:t>
        <a:bodyPr/>
        <a:lstStyle/>
        <a:p>
          <a:endParaRPr lang="en-US"/>
        </a:p>
      </dgm:t>
    </dgm:pt>
    <dgm:pt modelId="{FEF41653-B4FD-44F8-AC93-4F5F2830E2A8}">
      <dgm:prSet/>
      <dgm:spPr/>
      <dgm:t>
        <a:bodyPr/>
        <a:lstStyle/>
        <a:p>
          <a:r>
            <a:rPr lang="en-US"/>
            <a:t>physical conditions in which readers will use the document</a:t>
          </a:r>
        </a:p>
      </dgm:t>
    </dgm:pt>
    <dgm:pt modelId="{856E0DA3-F04F-4425-A8B3-A72ACBA232FA}" type="parTrans" cxnId="{9451A803-EFBD-4816-85E1-8F1C20749272}">
      <dgm:prSet/>
      <dgm:spPr/>
      <dgm:t>
        <a:bodyPr/>
        <a:lstStyle/>
        <a:p>
          <a:endParaRPr lang="en-US"/>
        </a:p>
      </dgm:t>
    </dgm:pt>
    <dgm:pt modelId="{C98FB6A6-829E-4E41-BDE9-6F83946BECF0}" type="sibTrans" cxnId="{9451A803-EFBD-4816-85E1-8F1C20749272}">
      <dgm:prSet/>
      <dgm:spPr/>
      <dgm:t>
        <a:bodyPr/>
        <a:lstStyle/>
        <a:p>
          <a:endParaRPr lang="en-US"/>
        </a:p>
      </dgm:t>
    </dgm:pt>
    <dgm:pt modelId="{787C54D4-9051-4ADB-A09D-75D379A66980}" type="pres">
      <dgm:prSet presAssocID="{555F9050-50A3-42EB-90A6-BF33FD3809C5}" presName="root" presStyleCnt="0">
        <dgm:presLayoutVars>
          <dgm:dir/>
          <dgm:resizeHandles val="exact"/>
        </dgm:presLayoutVars>
      </dgm:prSet>
      <dgm:spPr/>
    </dgm:pt>
    <dgm:pt modelId="{647FEC50-F7CE-41A6-BCA0-2848F15A0D31}" type="pres">
      <dgm:prSet presAssocID="{DB22CD15-522A-41AF-95EA-4804E1569130}" presName="compNode" presStyleCnt="0"/>
      <dgm:spPr/>
    </dgm:pt>
    <dgm:pt modelId="{63707A5A-7B29-4177-8296-05DD5CF05CE4}" type="pres">
      <dgm:prSet presAssocID="{DB22CD15-522A-41AF-95EA-4804E1569130}" presName="bgRect" presStyleLbl="bgShp" presStyleIdx="0" presStyleCnt="4"/>
      <dgm:spPr/>
    </dgm:pt>
    <dgm:pt modelId="{62F5E665-280D-4606-BA30-D5E69F035D61}" type="pres">
      <dgm:prSet presAssocID="{DB22CD15-522A-41AF-95EA-4804E156913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7F7F6035-E4D5-49AD-9D57-8E05F56F3A67}" type="pres">
      <dgm:prSet presAssocID="{DB22CD15-522A-41AF-95EA-4804E1569130}" presName="spaceRect" presStyleCnt="0"/>
      <dgm:spPr/>
    </dgm:pt>
    <dgm:pt modelId="{010AC79F-A26D-4CC7-A06E-2BE9A310F44A}" type="pres">
      <dgm:prSet presAssocID="{DB22CD15-522A-41AF-95EA-4804E1569130}" presName="parTx" presStyleLbl="revTx" presStyleIdx="0" presStyleCnt="4">
        <dgm:presLayoutVars>
          <dgm:chMax val="0"/>
          <dgm:chPref val="0"/>
        </dgm:presLayoutVars>
      </dgm:prSet>
      <dgm:spPr/>
    </dgm:pt>
    <dgm:pt modelId="{A6AF64B8-5AE7-4B3B-818F-DDCD8BC28AB4}" type="pres">
      <dgm:prSet presAssocID="{00AF5E01-7D79-463C-8C67-6A68D577569D}" presName="sibTrans" presStyleCnt="0"/>
      <dgm:spPr/>
    </dgm:pt>
    <dgm:pt modelId="{0ADDDEE2-DFFE-427B-80A4-9A2943C1341A}" type="pres">
      <dgm:prSet presAssocID="{B8DABC00-B211-4909-97AE-B82033A0BCA1}" presName="compNode" presStyleCnt="0"/>
      <dgm:spPr/>
    </dgm:pt>
    <dgm:pt modelId="{A411FB1C-0AE5-4A37-892C-59AF90D3A07C}" type="pres">
      <dgm:prSet presAssocID="{B8DABC00-B211-4909-97AE-B82033A0BCA1}" presName="bgRect" presStyleLbl="bgShp" presStyleIdx="1" presStyleCnt="4"/>
      <dgm:spPr/>
    </dgm:pt>
    <dgm:pt modelId="{B16126A3-85D5-40DB-8DC7-00DD5473FE12}" type="pres">
      <dgm:prSet presAssocID="{B8DABC00-B211-4909-97AE-B82033A0BCA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redder"/>
        </a:ext>
      </dgm:extLst>
    </dgm:pt>
    <dgm:pt modelId="{CE69BA8B-399C-4192-94D7-642820B50CF6}" type="pres">
      <dgm:prSet presAssocID="{B8DABC00-B211-4909-97AE-B82033A0BCA1}" presName="spaceRect" presStyleCnt="0"/>
      <dgm:spPr/>
    </dgm:pt>
    <dgm:pt modelId="{B710D4C2-D4FC-45BE-977D-90DEA60DA338}" type="pres">
      <dgm:prSet presAssocID="{B8DABC00-B211-4909-97AE-B82033A0BCA1}" presName="parTx" presStyleLbl="revTx" presStyleIdx="1" presStyleCnt="4">
        <dgm:presLayoutVars>
          <dgm:chMax val="0"/>
          <dgm:chPref val="0"/>
        </dgm:presLayoutVars>
      </dgm:prSet>
      <dgm:spPr/>
    </dgm:pt>
    <dgm:pt modelId="{4B712C42-BA86-4FB6-AA8A-C3EB33F00BEF}" type="pres">
      <dgm:prSet presAssocID="{0CED2C1F-46B9-4129-B5A4-2FCA6066E01E}" presName="sibTrans" presStyleCnt="0"/>
      <dgm:spPr/>
    </dgm:pt>
    <dgm:pt modelId="{856AA620-F9B6-43CA-911A-FB8E4086ECEA}" type="pres">
      <dgm:prSet presAssocID="{F15AAE48-93A7-4386-B90F-BA6CF9D06EBF}" presName="compNode" presStyleCnt="0"/>
      <dgm:spPr/>
    </dgm:pt>
    <dgm:pt modelId="{F7A36A59-7BF0-433A-BC31-69558C1D14AB}" type="pres">
      <dgm:prSet presAssocID="{F15AAE48-93A7-4386-B90F-BA6CF9D06EBF}" presName="bgRect" presStyleLbl="bgShp" presStyleIdx="2" presStyleCnt="4"/>
      <dgm:spPr/>
    </dgm:pt>
    <dgm:pt modelId="{294D7365-4241-43FF-9249-5E6B21C5B643}" type="pres">
      <dgm:prSet presAssocID="{F15AAE48-93A7-4386-B90F-BA6CF9D06E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0DDEDFD4-67A7-447D-9E46-C0BF2EEBCBCE}" type="pres">
      <dgm:prSet presAssocID="{F15AAE48-93A7-4386-B90F-BA6CF9D06EBF}" presName="spaceRect" presStyleCnt="0"/>
      <dgm:spPr/>
    </dgm:pt>
    <dgm:pt modelId="{41F63BBD-8EC7-45DA-87AA-C865E1A5A3BA}" type="pres">
      <dgm:prSet presAssocID="{F15AAE48-93A7-4386-B90F-BA6CF9D06EBF}" presName="parTx" presStyleLbl="revTx" presStyleIdx="2" presStyleCnt="4">
        <dgm:presLayoutVars>
          <dgm:chMax val="0"/>
          <dgm:chPref val="0"/>
        </dgm:presLayoutVars>
      </dgm:prSet>
      <dgm:spPr/>
    </dgm:pt>
    <dgm:pt modelId="{3F481452-60C5-4DBC-846F-4C4C88308C1E}" type="pres">
      <dgm:prSet presAssocID="{7C1C4964-9518-41B4-8ED9-1A008FFF0F56}" presName="sibTrans" presStyleCnt="0"/>
      <dgm:spPr/>
    </dgm:pt>
    <dgm:pt modelId="{FCF94400-B0D9-48F4-BA37-210F96F1BCFD}" type="pres">
      <dgm:prSet presAssocID="{FEF41653-B4FD-44F8-AC93-4F5F2830E2A8}" presName="compNode" presStyleCnt="0"/>
      <dgm:spPr/>
    </dgm:pt>
    <dgm:pt modelId="{E4284616-7DB8-43CC-A5F5-83894AA57415}" type="pres">
      <dgm:prSet presAssocID="{FEF41653-B4FD-44F8-AC93-4F5F2830E2A8}" presName="bgRect" presStyleLbl="bgShp" presStyleIdx="3" presStyleCnt="4"/>
      <dgm:spPr/>
    </dgm:pt>
    <dgm:pt modelId="{10979135-ECD1-4E47-B69A-FF473A8E1084}" type="pres">
      <dgm:prSet presAssocID="{FEF41653-B4FD-44F8-AC93-4F5F2830E2A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483BC419-0EC2-41FB-AAEF-FB20A0F78D01}" type="pres">
      <dgm:prSet presAssocID="{FEF41653-B4FD-44F8-AC93-4F5F2830E2A8}" presName="spaceRect" presStyleCnt="0"/>
      <dgm:spPr/>
    </dgm:pt>
    <dgm:pt modelId="{42FCDFFE-CCD2-425D-9194-D9233BC3330D}" type="pres">
      <dgm:prSet presAssocID="{FEF41653-B4FD-44F8-AC93-4F5F2830E2A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451A803-EFBD-4816-85E1-8F1C20749272}" srcId="{555F9050-50A3-42EB-90A6-BF33FD3809C5}" destId="{FEF41653-B4FD-44F8-AC93-4F5F2830E2A8}" srcOrd="3" destOrd="0" parTransId="{856E0DA3-F04F-4425-A8B3-A72ACBA232FA}" sibTransId="{C98FB6A6-829E-4E41-BDE9-6F83946BECF0}"/>
    <dgm:cxn modelId="{5D0CD434-729E-4884-B50E-70BA3F0876E0}" srcId="{555F9050-50A3-42EB-90A6-BF33FD3809C5}" destId="{DB22CD15-522A-41AF-95EA-4804E1569130}" srcOrd="0" destOrd="0" parTransId="{973807F1-0632-4F43-8100-33E5AC03CC87}" sibTransId="{00AF5E01-7D79-463C-8C67-6A68D577569D}"/>
    <dgm:cxn modelId="{83C2974B-796B-4759-A8A8-E9D627B0BF3E}" type="presOf" srcId="{DB22CD15-522A-41AF-95EA-4804E1569130}" destId="{010AC79F-A26D-4CC7-A06E-2BE9A310F44A}" srcOrd="0" destOrd="0" presId="urn:microsoft.com/office/officeart/2018/2/layout/IconVerticalSolidList"/>
    <dgm:cxn modelId="{6645A74F-EB59-4823-95FC-6B589D6FF825}" type="presOf" srcId="{B8DABC00-B211-4909-97AE-B82033A0BCA1}" destId="{B710D4C2-D4FC-45BE-977D-90DEA60DA338}" srcOrd="0" destOrd="0" presId="urn:microsoft.com/office/officeart/2018/2/layout/IconVerticalSolidList"/>
    <dgm:cxn modelId="{07C3DB71-19F0-46A8-8062-C3A044782523}" srcId="{555F9050-50A3-42EB-90A6-BF33FD3809C5}" destId="{B8DABC00-B211-4909-97AE-B82033A0BCA1}" srcOrd="1" destOrd="0" parTransId="{D7079203-E1AA-48E5-A269-BF686E9CC286}" sibTransId="{0CED2C1F-46B9-4129-B5A4-2FCA6066E01E}"/>
    <dgm:cxn modelId="{03B7E674-D718-4935-91EB-340DE5F249ED}" type="presOf" srcId="{FEF41653-B4FD-44F8-AC93-4F5F2830E2A8}" destId="{42FCDFFE-CCD2-425D-9194-D9233BC3330D}" srcOrd="0" destOrd="0" presId="urn:microsoft.com/office/officeart/2018/2/layout/IconVerticalSolidList"/>
    <dgm:cxn modelId="{9E849F90-F3A5-4299-B881-FD1FFE6E2A03}" type="presOf" srcId="{F15AAE48-93A7-4386-B90F-BA6CF9D06EBF}" destId="{41F63BBD-8EC7-45DA-87AA-C865E1A5A3BA}" srcOrd="0" destOrd="0" presId="urn:microsoft.com/office/officeart/2018/2/layout/IconVerticalSolidList"/>
    <dgm:cxn modelId="{DBC4D8C3-A395-4B7A-9DA0-D3428EDBE883}" srcId="{555F9050-50A3-42EB-90A6-BF33FD3809C5}" destId="{F15AAE48-93A7-4386-B90F-BA6CF9D06EBF}" srcOrd="2" destOrd="0" parTransId="{36B3B32F-0C98-4886-882E-D38CB793633D}" sibTransId="{7C1C4964-9518-41B4-8ED9-1A008FFF0F56}"/>
    <dgm:cxn modelId="{DC0765E4-72EF-420F-91FB-3153656CEF46}" type="presOf" srcId="{555F9050-50A3-42EB-90A6-BF33FD3809C5}" destId="{787C54D4-9051-4ADB-A09D-75D379A66980}" srcOrd="0" destOrd="0" presId="urn:microsoft.com/office/officeart/2018/2/layout/IconVerticalSolidList"/>
    <dgm:cxn modelId="{40616991-BE72-4A13-A4AD-EAFC0440B54F}" type="presParOf" srcId="{787C54D4-9051-4ADB-A09D-75D379A66980}" destId="{647FEC50-F7CE-41A6-BCA0-2848F15A0D31}" srcOrd="0" destOrd="0" presId="urn:microsoft.com/office/officeart/2018/2/layout/IconVerticalSolidList"/>
    <dgm:cxn modelId="{049B9831-5927-4989-88F3-8218D1796886}" type="presParOf" srcId="{647FEC50-F7CE-41A6-BCA0-2848F15A0D31}" destId="{63707A5A-7B29-4177-8296-05DD5CF05CE4}" srcOrd="0" destOrd="0" presId="urn:microsoft.com/office/officeart/2018/2/layout/IconVerticalSolidList"/>
    <dgm:cxn modelId="{9E3980F2-EF04-45BE-924B-B0A64A78AFB6}" type="presParOf" srcId="{647FEC50-F7CE-41A6-BCA0-2848F15A0D31}" destId="{62F5E665-280D-4606-BA30-D5E69F035D61}" srcOrd="1" destOrd="0" presId="urn:microsoft.com/office/officeart/2018/2/layout/IconVerticalSolidList"/>
    <dgm:cxn modelId="{DA1E3E07-17D6-4EE1-9A11-7C53ADE8ADD7}" type="presParOf" srcId="{647FEC50-F7CE-41A6-BCA0-2848F15A0D31}" destId="{7F7F6035-E4D5-49AD-9D57-8E05F56F3A67}" srcOrd="2" destOrd="0" presId="urn:microsoft.com/office/officeart/2018/2/layout/IconVerticalSolidList"/>
    <dgm:cxn modelId="{F98EBA46-2046-4818-BD03-11B3F5850397}" type="presParOf" srcId="{647FEC50-F7CE-41A6-BCA0-2848F15A0D31}" destId="{010AC79F-A26D-4CC7-A06E-2BE9A310F44A}" srcOrd="3" destOrd="0" presId="urn:microsoft.com/office/officeart/2018/2/layout/IconVerticalSolidList"/>
    <dgm:cxn modelId="{F445A159-7BC2-40E8-94ED-BB1A9170A4A6}" type="presParOf" srcId="{787C54D4-9051-4ADB-A09D-75D379A66980}" destId="{A6AF64B8-5AE7-4B3B-818F-DDCD8BC28AB4}" srcOrd="1" destOrd="0" presId="urn:microsoft.com/office/officeart/2018/2/layout/IconVerticalSolidList"/>
    <dgm:cxn modelId="{9AE41D1C-1BDA-4524-B708-BB591A02E89D}" type="presParOf" srcId="{787C54D4-9051-4ADB-A09D-75D379A66980}" destId="{0ADDDEE2-DFFE-427B-80A4-9A2943C1341A}" srcOrd="2" destOrd="0" presId="urn:microsoft.com/office/officeart/2018/2/layout/IconVerticalSolidList"/>
    <dgm:cxn modelId="{690FA31C-6374-4A29-83F5-12FB8F97331C}" type="presParOf" srcId="{0ADDDEE2-DFFE-427B-80A4-9A2943C1341A}" destId="{A411FB1C-0AE5-4A37-892C-59AF90D3A07C}" srcOrd="0" destOrd="0" presId="urn:microsoft.com/office/officeart/2018/2/layout/IconVerticalSolidList"/>
    <dgm:cxn modelId="{56533741-22E1-43D2-B888-8BA9E87F2C9C}" type="presParOf" srcId="{0ADDDEE2-DFFE-427B-80A4-9A2943C1341A}" destId="{B16126A3-85D5-40DB-8DC7-00DD5473FE12}" srcOrd="1" destOrd="0" presId="urn:microsoft.com/office/officeart/2018/2/layout/IconVerticalSolidList"/>
    <dgm:cxn modelId="{6BFE9645-462F-4FD1-872A-01119F669594}" type="presParOf" srcId="{0ADDDEE2-DFFE-427B-80A4-9A2943C1341A}" destId="{CE69BA8B-399C-4192-94D7-642820B50CF6}" srcOrd="2" destOrd="0" presId="urn:microsoft.com/office/officeart/2018/2/layout/IconVerticalSolidList"/>
    <dgm:cxn modelId="{DF9E3656-67E4-4032-9E31-260F6E54B4D5}" type="presParOf" srcId="{0ADDDEE2-DFFE-427B-80A4-9A2943C1341A}" destId="{B710D4C2-D4FC-45BE-977D-90DEA60DA338}" srcOrd="3" destOrd="0" presId="urn:microsoft.com/office/officeart/2018/2/layout/IconVerticalSolidList"/>
    <dgm:cxn modelId="{E7756F66-7D17-4E98-8FB4-CEFAEE0F1EB4}" type="presParOf" srcId="{787C54D4-9051-4ADB-A09D-75D379A66980}" destId="{4B712C42-BA86-4FB6-AA8A-C3EB33F00BEF}" srcOrd="3" destOrd="0" presId="urn:microsoft.com/office/officeart/2018/2/layout/IconVerticalSolidList"/>
    <dgm:cxn modelId="{6B0B3294-0CAA-43EE-B5B4-B346D8BA3E9B}" type="presParOf" srcId="{787C54D4-9051-4ADB-A09D-75D379A66980}" destId="{856AA620-F9B6-43CA-911A-FB8E4086ECEA}" srcOrd="4" destOrd="0" presId="urn:microsoft.com/office/officeart/2018/2/layout/IconVerticalSolidList"/>
    <dgm:cxn modelId="{DB95A4CA-F423-4FAB-840A-1C06F9915F4B}" type="presParOf" srcId="{856AA620-F9B6-43CA-911A-FB8E4086ECEA}" destId="{F7A36A59-7BF0-433A-BC31-69558C1D14AB}" srcOrd="0" destOrd="0" presId="urn:microsoft.com/office/officeart/2018/2/layout/IconVerticalSolidList"/>
    <dgm:cxn modelId="{83BC5D20-A5A9-4A5E-8C18-084FF4AF80DC}" type="presParOf" srcId="{856AA620-F9B6-43CA-911A-FB8E4086ECEA}" destId="{294D7365-4241-43FF-9249-5E6B21C5B643}" srcOrd="1" destOrd="0" presId="urn:microsoft.com/office/officeart/2018/2/layout/IconVerticalSolidList"/>
    <dgm:cxn modelId="{5B1A2F5C-2E86-4CBB-9249-2F0023F10EDB}" type="presParOf" srcId="{856AA620-F9B6-43CA-911A-FB8E4086ECEA}" destId="{0DDEDFD4-67A7-447D-9E46-C0BF2EEBCBCE}" srcOrd="2" destOrd="0" presId="urn:microsoft.com/office/officeart/2018/2/layout/IconVerticalSolidList"/>
    <dgm:cxn modelId="{D1F8FC01-6275-4903-8F7A-452C7330B75B}" type="presParOf" srcId="{856AA620-F9B6-43CA-911A-FB8E4086ECEA}" destId="{41F63BBD-8EC7-45DA-87AA-C865E1A5A3BA}" srcOrd="3" destOrd="0" presId="urn:microsoft.com/office/officeart/2018/2/layout/IconVerticalSolidList"/>
    <dgm:cxn modelId="{9E6CB3DE-7595-4CAA-873C-F362FDC1327E}" type="presParOf" srcId="{787C54D4-9051-4ADB-A09D-75D379A66980}" destId="{3F481452-60C5-4DBC-846F-4C4C88308C1E}" srcOrd="5" destOrd="0" presId="urn:microsoft.com/office/officeart/2018/2/layout/IconVerticalSolidList"/>
    <dgm:cxn modelId="{C699FCDA-089B-4282-A5D8-FE11EA29B4BC}" type="presParOf" srcId="{787C54D4-9051-4ADB-A09D-75D379A66980}" destId="{FCF94400-B0D9-48F4-BA37-210F96F1BCFD}" srcOrd="6" destOrd="0" presId="urn:microsoft.com/office/officeart/2018/2/layout/IconVerticalSolidList"/>
    <dgm:cxn modelId="{7EFC1555-8449-4542-9D79-AA4DD43C1BD4}" type="presParOf" srcId="{FCF94400-B0D9-48F4-BA37-210F96F1BCFD}" destId="{E4284616-7DB8-43CC-A5F5-83894AA57415}" srcOrd="0" destOrd="0" presId="urn:microsoft.com/office/officeart/2018/2/layout/IconVerticalSolidList"/>
    <dgm:cxn modelId="{67ADE327-2FDC-4D5E-8EC7-F4F463BC62A7}" type="presParOf" srcId="{FCF94400-B0D9-48F4-BA37-210F96F1BCFD}" destId="{10979135-ECD1-4E47-B69A-FF473A8E1084}" srcOrd="1" destOrd="0" presId="urn:microsoft.com/office/officeart/2018/2/layout/IconVerticalSolidList"/>
    <dgm:cxn modelId="{2C6B1CBB-C45B-43F6-BB28-784B6B259AA6}" type="presParOf" srcId="{FCF94400-B0D9-48F4-BA37-210F96F1BCFD}" destId="{483BC419-0EC2-41FB-AAEF-FB20A0F78D01}" srcOrd="2" destOrd="0" presId="urn:microsoft.com/office/officeart/2018/2/layout/IconVerticalSolidList"/>
    <dgm:cxn modelId="{AB199082-F5A7-4817-920B-2121C923BE55}" type="presParOf" srcId="{FCF94400-B0D9-48F4-BA37-210F96F1BCFD}" destId="{42FCDFFE-CCD2-425D-9194-D9233BC333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6112F8-71B2-43AD-8777-499D1103F8C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67BACAD8-0620-4E22-BA8B-8A679648F4AD}">
      <dgm:prSet/>
      <dgm:spPr/>
      <dgm:t>
        <a:bodyPr/>
        <a:lstStyle/>
        <a:p>
          <a:pPr>
            <a:defRPr cap="all"/>
          </a:pPr>
          <a:r>
            <a:rPr lang="en-US"/>
            <a:t>Tables</a:t>
          </a:r>
        </a:p>
      </dgm:t>
    </dgm:pt>
    <dgm:pt modelId="{45E42BCB-53A0-4F35-9BB5-E2A4E10BBFE9}" type="parTrans" cxnId="{DCE07211-52B2-4350-A659-A530C4C348A4}">
      <dgm:prSet/>
      <dgm:spPr/>
      <dgm:t>
        <a:bodyPr/>
        <a:lstStyle/>
        <a:p>
          <a:endParaRPr lang="en-US"/>
        </a:p>
      </dgm:t>
    </dgm:pt>
    <dgm:pt modelId="{0E2B6A57-819B-4A53-AE5F-2AFED37DF7EF}" type="sibTrans" cxnId="{DCE07211-52B2-4350-A659-A530C4C348A4}">
      <dgm:prSet/>
      <dgm:spPr/>
      <dgm:t>
        <a:bodyPr/>
        <a:lstStyle/>
        <a:p>
          <a:endParaRPr lang="en-US"/>
        </a:p>
      </dgm:t>
    </dgm:pt>
    <dgm:pt modelId="{E2092EC1-4467-47EB-A64C-506BE690EA3A}">
      <dgm:prSet/>
      <dgm:spPr/>
      <dgm:t>
        <a:bodyPr/>
        <a:lstStyle/>
        <a:p>
          <a:pPr>
            <a:defRPr cap="all"/>
          </a:pPr>
          <a:r>
            <a:rPr lang="en-US"/>
            <a:t>Bar graphs</a:t>
          </a:r>
        </a:p>
      </dgm:t>
    </dgm:pt>
    <dgm:pt modelId="{11018A57-638D-4A29-9E81-C9BEDA864947}" type="parTrans" cxnId="{B9738476-51D5-4633-8BE1-8B3120D4A4F9}">
      <dgm:prSet/>
      <dgm:spPr/>
      <dgm:t>
        <a:bodyPr/>
        <a:lstStyle/>
        <a:p>
          <a:endParaRPr lang="en-US"/>
        </a:p>
      </dgm:t>
    </dgm:pt>
    <dgm:pt modelId="{DE1C3B7C-D8FC-4B48-88AC-D661996DC3C9}" type="sibTrans" cxnId="{B9738476-51D5-4633-8BE1-8B3120D4A4F9}">
      <dgm:prSet/>
      <dgm:spPr/>
      <dgm:t>
        <a:bodyPr/>
        <a:lstStyle/>
        <a:p>
          <a:endParaRPr lang="en-US"/>
        </a:p>
      </dgm:t>
    </dgm:pt>
    <dgm:pt modelId="{98595C14-0315-4197-A464-4D003CBEFA00}">
      <dgm:prSet/>
      <dgm:spPr/>
      <dgm:t>
        <a:bodyPr/>
        <a:lstStyle/>
        <a:p>
          <a:pPr>
            <a:defRPr cap="all"/>
          </a:pPr>
          <a:r>
            <a:rPr lang="en-US"/>
            <a:t>Infographics</a:t>
          </a:r>
        </a:p>
      </dgm:t>
    </dgm:pt>
    <dgm:pt modelId="{B2BAD8D0-5870-430D-BF6F-A3A5870628F7}" type="parTrans" cxnId="{EA6D1BA8-510B-4CD5-953B-81A9F1EDEB2E}">
      <dgm:prSet/>
      <dgm:spPr/>
      <dgm:t>
        <a:bodyPr/>
        <a:lstStyle/>
        <a:p>
          <a:endParaRPr lang="en-US"/>
        </a:p>
      </dgm:t>
    </dgm:pt>
    <dgm:pt modelId="{ED29A1AA-59AA-4604-AAE4-9A202E73A11A}" type="sibTrans" cxnId="{EA6D1BA8-510B-4CD5-953B-81A9F1EDEB2E}">
      <dgm:prSet/>
      <dgm:spPr/>
      <dgm:t>
        <a:bodyPr/>
        <a:lstStyle/>
        <a:p>
          <a:endParaRPr lang="en-US"/>
        </a:p>
      </dgm:t>
    </dgm:pt>
    <dgm:pt modelId="{9BDDFF67-300E-40FD-9368-21384C8DFA2E}">
      <dgm:prSet/>
      <dgm:spPr/>
      <dgm:t>
        <a:bodyPr/>
        <a:lstStyle/>
        <a:p>
          <a:pPr>
            <a:defRPr cap="all"/>
          </a:pPr>
          <a:r>
            <a:rPr lang="en-US"/>
            <a:t>Line graphs</a:t>
          </a:r>
        </a:p>
      </dgm:t>
    </dgm:pt>
    <dgm:pt modelId="{094ECA8B-BF3C-468A-A1E0-5467F0020412}" type="parTrans" cxnId="{A331D4B3-1311-42A6-B788-67C31C6C9681}">
      <dgm:prSet/>
      <dgm:spPr/>
      <dgm:t>
        <a:bodyPr/>
        <a:lstStyle/>
        <a:p>
          <a:endParaRPr lang="en-US"/>
        </a:p>
      </dgm:t>
    </dgm:pt>
    <dgm:pt modelId="{401048FF-362F-43BD-A16B-C3320A0A3737}" type="sibTrans" cxnId="{A331D4B3-1311-42A6-B788-67C31C6C9681}">
      <dgm:prSet/>
      <dgm:spPr/>
      <dgm:t>
        <a:bodyPr/>
        <a:lstStyle/>
        <a:p>
          <a:endParaRPr lang="en-US"/>
        </a:p>
      </dgm:t>
    </dgm:pt>
    <dgm:pt modelId="{62BD9073-3551-4A37-BAAD-A03EC83620B8}">
      <dgm:prSet/>
      <dgm:spPr/>
      <dgm:t>
        <a:bodyPr/>
        <a:lstStyle/>
        <a:p>
          <a:pPr>
            <a:defRPr cap="all"/>
          </a:pPr>
          <a:r>
            <a:rPr lang="en-US"/>
            <a:t>Pie charts</a:t>
          </a:r>
        </a:p>
      </dgm:t>
    </dgm:pt>
    <dgm:pt modelId="{8FDAECB9-8D7F-40FD-B6EC-38434BDF87D2}" type="parTrans" cxnId="{0F4D0C57-8849-4C6B-8A8F-EA4F676DD677}">
      <dgm:prSet/>
      <dgm:spPr/>
      <dgm:t>
        <a:bodyPr/>
        <a:lstStyle/>
        <a:p>
          <a:endParaRPr lang="en-US"/>
        </a:p>
      </dgm:t>
    </dgm:pt>
    <dgm:pt modelId="{C6EF68A0-DA75-443C-A07C-55F42ECE87A1}" type="sibTrans" cxnId="{0F4D0C57-8849-4C6B-8A8F-EA4F676DD677}">
      <dgm:prSet/>
      <dgm:spPr/>
      <dgm:t>
        <a:bodyPr/>
        <a:lstStyle/>
        <a:p>
          <a:endParaRPr lang="en-US"/>
        </a:p>
      </dgm:t>
    </dgm:pt>
    <dgm:pt modelId="{B62AF68F-405C-44AC-89B8-C32052C63C3C}" type="pres">
      <dgm:prSet presAssocID="{4F6112F8-71B2-43AD-8777-499D1103F8C0}" presName="root" presStyleCnt="0">
        <dgm:presLayoutVars>
          <dgm:dir/>
          <dgm:resizeHandles val="exact"/>
        </dgm:presLayoutVars>
      </dgm:prSet>
      <dgm:spPr/>
    </dgm:pt>
    <dgm:pt modelId="{AFFF4E75-A684-4E41-9ECA-F8B3AC5B80A5}" type="pres">
      <dgm:prSet presAssocID="{67BACAD8-0620-4E22-BA8B-8A679648F4AD}" presName="compNode" presStyleCnt="0"/>
      <dgm:spPr/>
    </dgm:pt>
    <dgm:pt modelId="{1A169621-B3CE-4F93-B46D-04CCCFFD818E}" type="pres">
      <dgm:prSet presAssocID="{67BACAD8-0620-4E22-BA8B-8A679648F4AD}" presName="iconBgRect" presStyleLbl="bgShp" presStyleIdx="0" presStyleCnt="5"/>
      <dgm:spPr/>
    </dgm:pt>
    <dgm:pt modelId="{7A790004-7A64-42BC-8438-CD197682C9E8}" type="pres">
      <dgm:prSet presAssocID="{67BACAD8-0620-4E22-BA8B-8A679648F4A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25776D3C-9CD5-41FB-BDFA-93BF5DB8AC77}" type="pres">
      <dgm:prSet presAssocID="{67BACAD8-0620-4E22-BA8B-8A679648F4AD}" presName="spaceRect" presStyleCnt="0"/>
      <dgm:spPr/>
    </dgm:pt>
    <dgm:pt modelId="{60913A9F-4F3D-4CA5-81F4-F9D5B7BD9E4B}" type="pres">
      <dgm:prSet presAssocID="{67BACAD8-0620-4E22-BA8B-8A679648F4AD}" presName="textRect" presStyleLbl="revTx" presStyleIdx="0" presStyleCnt="5">
        <dgm:presLayoutVars>
          <dgm:chMax val="1"/>
          <dgm:chPref val="1"/>
        </dgm:presLayoutVars>
      </dgm:prSet>
      <dgm:spPr/>
    </dgm:pt>
    <dgm:pt modelId="{B87A62A5-CF66-4704-9ADF-DD736B15B79E}" type="pres">
      <dgm:prSet presAssocID="{0E2B6A57-819B-4A53-AE5F-2AFED37DF7EF}" presName="sibTrans" presStyleCnt="0"/>
      <dgm:spPr/>
    </dgm:pt>
    <dgm:pt modelId="{F3A7CDB1-5E49-41F4-875C-F37CB298059C}" type="pres">
      <dgm:prSet presAssocID="{E2092EC1-4467-47EB-A64C-506BE690EA3A}" presName="compNode" presStyleCnt="0"/>
      <dgm:spPr/>
    </dgm:pt>
    <dgm:pt modelId="{4C736E5E-B28B-4E62-B0D5-F9D00FADEBF9}" type="pres">
      <dgm:prSet presAssocID="{E2092EC1-4467-47EB-A64C-506BE690EA3A}" presName="iconBgRect" presStyleLbl="bgShp" presStyleIdx="1" presStyleCnt="5"/>
      <dgm:spPr/>
    </dgm:pt>
    <dgm:pt modelId="{825F610B-E493-4188-9E12-25C02A276D07}" type="pres">
      <dgm:prSet presAssocID="{E2092EC1-4467-47EB-A64C-506BE690EA3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65022DBB-AD57-472D-A42C-8387238CBD9B}" type="pres">
      <dgm:prSet presAssocID="{E2092EC1-4467-47EB-A64C-506BE690EA3A}" presName="spaceRect" presStyleCnt="0"/>
      <dgm:spPr/>
    </dgm:pt>
    <dgm:pt modelId="{87028A5C-A3E4-483F-948C-FBB71C51DCE2}" type="pres">
      <dgm:prSet presAssocID="{E2092EC1-4467-47EB-A64C-506BE690EA3A}" presName="textRect" presStyleLbl="revTx" presStyleIdx="1" presStyleCnt="5">
        <dgm:presLayoutVars>
          <dgm:chMax val="1"/>
          <dgm:chPref val="1"/>
        </dgm:presLayoutVars>
      </dgm:prSet>
      <dgm:spPr/>
    </dgm:pt>
    <dgm:pt modelId="{AB3635B7-6966-4780-9E04-33A0DABF7858}" type="pres">
      <dgm:prSet presAssocID="{DE1C3B7C-D8FC-4B48-88AC-D661996DC3C9}" presName="sibTrans" presStyleCnt="0"/>
      <dgm:spPr/>
    </dgm:pt>
    <dgm:pt modelId="{D2A5902B-5ADB-429E-A04E-2DE18086802A}" type="pres">
      <dgm:prSet presAssocID="{98595C14-0315-4197-A464-4D003CBEFA00}" presName="compNode" presStyleCnt="0"/>
      <dgm:spPr/>
    </dgm:pt>
    <dgm:pt modelId="{6653D5C9-54A9-4858-89C5-4919504C154A}" type="pres">
      <dgm:prSet presAssocID="{98595C14-0315-4197-A464-4D003CBEFA00}" presName="iconBgRect" presStyleLbl="bgShp" presStyleIdx="2" presStyleCnt="5"/>
      <dgm:spPr/>
    </dgm:pt>
    <dgm:pt modelId="{B960A1EE-5888-448A-A6BC-F6E28091BFDE}" type="pres">
      <dgm:prSet presAssocID="{98595C14-0315-4197-A464-4D003CBEFA0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BD345E8F-60A5-4A6B-A7C1-FED64385809B}" type="pres">
      <dgm:prSet presAssocID="{98595C14-0315-4197-A464-4D003CBEFA00}" presName="spaceRect" presStyleCnt="0"/>
      <dgm:spPr/>
    </dgm:pt>
    <dgm:pt modelId="{00E1496D-BDE5-46BC-ABAF-C580567B37B7}" type="pres">
      <dgm:prSet presAssocID="{98595C14-0315-4197-A464-4D003CBEFA00}" presName="textRect" presStyleLbl="revTx" presStyleIdx="2" presStyleCnt="5">
        <dgm:presLayoutVars>
          <dgm:chMax val="1"/>
          <dgm:chPref val="1"/>
        </dgm:presLayoutVars>
      </dgm:prSet>
      <dgm:spPr/>
    </dgm:pt>
    <dgm:pt modelId="{34D76D3E-7FAF-4792-9433-94EF2CDF64E4}" type="pres">
      <dgm:prSet presAssocID="{ED29A1AA-59AA-4604-AAE4-9A202E73A11A}" presName="sibTrans" presStyleCnt="0"/>
      <dgm:spPr/>
    </dgm:pt>
    <dgm:pt modelId="{0AAB1EDC-63B6-42FD-9654-02EC29809C71}" type="pres">
      <dgm:prSet presAssocID="{9BDDFF67-300E-40FD-9368-21384C8DFA2E}" presName="compNode" presStyleCnt="0"/>
      <dgm:spPr/>
    </dgm:pt>
    <dgm:pt modelId="{CBD3C1CB-C356-4403-A072-3680F134A500}" type="pres">
      <dgm:prSet presAssocID="{9BDDFF67-300E-40FD-9368-21384C8DFA2E}" presName="iconBgRect" presStyleLbl="bgShp" presStyleIdx="3" presStyleCnt="5"/>
      <dgm:spPr/>
    </dgm:pt>
    <dgm:pt modelId="{36264713-0E89-4225-AFFF-E8BB527B73D7}" type="pres">
      <dgm:prSet presAssocID="{9BDDFF67-300E-40FD-9368-21384C8DFA2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906DA01E-0D73-483B-8775-1B20A8ADEA9E}" type="pres">
      <dgm:prSet presAssocID="{9BDDFF67-300E-40FD-9368-21384C8DFA2E}" presName="spaceRect" presStyleCnt="0"/>
      <dgm:spPr/>
    </dgm:pt>
    <dgm:pt modelId="{F57A6432-AC3E-4944-978B-33BA22E42E7B}" type="pres">
      <dgm:prSet presAssocID="{9BDDFF67-300E-40FD-9368-21384C8DFA2E}" presName="textRect" presStyleLbl="revTx" presStyleIdx="3" presStyleCnt="5">
        <dgm:presLayoutVars>
          <dgm:chMax val="1"/>
          <dgm:chPref val="1"/>
        </dgm:presLayoutVars>
      </dgm:prSet>
      <dgm:spPr/>
    </dgm:pt>
    <dgm:pt modelId="{D159B01A-6BD4-445F-8EBB-B75F3370E703}" type="pres">
      <dgm:prSet presAssocID="{401048FF-362F-43BD-A16B-C3320A0A3737}" presName="sibTrans" presStyleCnt="0"/>
      <dgm:spPr/>
    </dgm:pt>
    <dgm:pt modelId="{D39D326C-F637-487A-8BF4-BE3D453CD261}" type="pres">
      <dgm:prSet presAssocID="{62BD9073-3551-4A37-BAAD-A03EC83620B8}" presName="compNode" presStyleCnt="0"/>
      <dgm:spPr/>
    </dgm:pt>
    <dgm:pt modelId="{F2B9D15C-2458-4FEA-859B-4D884ECA342A}" type="pres">
      <dgm:prSet presAssocID="{62BD9073-3551-4A37-BAAD-A03EC83620B8}" presName="iconBgRect" presStyleLbl="bgShp" presStyleIdx="4" presStyleCnt="5"/>
      <dgm:spPr/>
    </dgm:pt>
    <dgm:pt modelId="{27D7174C-08D3-47C2-8F76-1C7B3B4CB33C}" type="pres">
      <dgm:prSet presAssocID="{62BD9073-3551-4A37-BAAD-A03EC83620B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1A726087-8235-4E3D-8A8A-1AA567EECDB3}" type="pres">
      <dgm:prSet presAssocID="{62BD9073-3551-4A37-BAAD-A03EC83620B8}" presName="spaceRect" presStyleCnt="0"/>
      <dgm:spPr/>
    </dgm:pt>
    <dgm:pt modelId="{438E6FC3-0FB2-4F0F-8515-F9D063FB9D99}" type="pres">
      <dgm:prSet presAssocID="{62BD9073-3551-4A37-BAAD-A03EC83620B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CE07211-52B2-4350-A659-A530C4C348A4}" srcId="{4F6112F8-71B2-43AD-8777-499D1103F8C0}" destId="{67BACAD8-0620-4E22-BA8B-8A679648F4AD}" srcOrd="0" destOrd="0" parTransId="{45E42BCB-53A0-4F35-9BB5-E2A4E10BBFE9}" sibTransId="{0E2B6A57-819B-4A53-AE5F-2AFED37DF7EF}"/>
    <dgm:cxn modelId="{0F4D0C57-8849-4C6B-8A8F-EA4F676DD677}" srcId="{4F6112F8-71B2-43AD-8777-499D1103F8C0}" destId="{62BD9073-3551-4A37-BAAD-A03EC83620B8}" srcOrd="4" destOrd="0" parTransId="{8FDAECB9-8D7F-40FD-B6EC-38434BDF87D2}" sibTransId="{C6EF68A0-DA75-443C-A07C-55F42ECE87A1}"/>
    <dgm:cxn modelId="{644BCF62-F5C7-4320-9FF2-15EF5D980E2F}" type="presOf" srcId="{98595C14-0315-4197-A464-4D003CBEFA00}" destId="{00E1496D-BDE5-46BC-ABAF-C580567B37B7}" srcOrd="0" destOrd="0" presId="urn:microsoft.com/office/officeart/2018/5/layout/IconCircleLabelList"/>
    <dgm:cxn modelId="{B9738476-51D5-4633-8BE1-8B3120D4A4F9}" srcId="{4F6112F8-71B2-43AD-8777-499D1103F8C0}" destId="{E2092EC1-4467-47EB-A64C-506BE690EA3A}" srcOrd="1" destOrd="0" parTransId="{11018A57-638D-4A29-9E81-C9BEDA864947}" sibTransId="{DE1C3B7C-D8FC-4B48-88AC-D661996DC3C9}"/>
    <dgm:cxn modelId="{2BD7758A-680E-4735-AAB8-B09C57854C92}" type="presOf" srcId="{9BDDFF67-300E-40FD-9368-21384C8DFA2E}" destId="{F57A6432-AC3E-4944-978B-33BA22E42E7B}" srcOrd="0" destOrd="0" presId="urn:microsoft.com/office/officeart/2018/5/layout/IconCircleLabelList"/>
    <dgm:cxn modelId="{13C0EC9F-8692-4904-9F5A-27760308B4D4}" type="presOf" srcId="{67BACAD8-0620-4E22-BA8B-8A679648F4AD}" destId="{60913A9F-4F3D-4CA5-81F4-F9D5B7BD9E4B}" srcOrd="0" destOrd="0" presId="urn:microsoft.com/office/officeart/2018/5/layout/IconCircleLabelList"/>
    <dgm:cxn modelId="{EA6D1BA8-510B-4CD5-953B-81A9F1EDEB2E}" srcId="{4F6112F8-71B2-43AD-8777-499D1103F8C0}" destId="{98595C14-0315-4197-A464-4D003CBEFA00}" srcOrd="2" destOrd="0" parTransId="{B2BAD8D0-5870-430D-BF6F-A3A5870628F7}" sibTransId="{ED29A1AA-59AA-4604-AAE4-9A202E73A11A}"/>
    <dgm:cxn modelId="{A331D4B3-1311-42A6-B788-67C31C6C9681}" srcId="{4F6112F8-71B2-43AD-8777-499D1103F8C0}" destId="{9BDDFF67-300E-40FD-9368-21384C8DFA2E}" srcOrd="3" destOrd="0" parTransId="{094ECA8B-BF3C-468A-A1E0-5467F0020412}" sibTransId="{401048FF-362F-43BD-A16B-C3320A0A3737}"/>
    <dgm:cxn modelId="{28E5B6C7-3FF8-4AAC-BC3E-60FB508997AC}" type="presOf" srcId="{E2092EC1-4467-47EB-A64C-506BE690EA3A}" destId="{87028A5C-A3E4-483F-948C-FBB71C51DCE2}" srcOrd="0" destOrd="0" presId="urn:microsoft.com/office/officeart/2018/5/layout/IconCircleLabelList"/>
    <dgm:cxn modelId="{D9AF66DE-0723-4EC0-AAB3-92D8164A12C7}" type="presOf" srcId="{62BD9073-3551-4A37-BAAD-A03EC83620B8}" destId="{438E6FC3-0FB2-4F0F-8515-F9D063FB9D99}" srcOrd="0" destOrd="0" presId="urn:microsoft.com/office/officeart/2018/5/layout/IconCircleLabelList"/>
    <dgm:cxn modelId="{F26D9BE3-D63B-4CC5-864F-EA4897C822C7}" type="presOf" srcId="{4F6112F8-71B2-43AD-8777-499D1103F8C0}" destId="{B62AF68F-405C-44AC-89B8-C32052C63C3C}" srcOrd="0" destOrd="0" presId="urn:microsoft.com/office/officeart/2018/5/layout/IconCircleLabelList"/>
    <dgm:cxn modelId="{518C32CC-CD72-4213-87F3-2F2E06C5A01D}" type="presParOf" srcId="{B62AF68F-405C-44AC-89B8-C32052C63C3C}" destId="{AFFF4E75-A684-4E41-9ECA-F8B3AC5B80A5}" srcOrd="0" destOrd="0" presId="urn:microsoft.com/office/officeart/2018/5/layout/IconCircleLabelList"/>
    <dgm:cxn modelId="{28D57B2B-67EF-4EAE-AFA7-22756E4900E4}" type="presParOf" srcId="{AFFF4E75-A684-4E41-9ECA-F8B3AC5B80A5}" destId="{1A169621-B3CE-4F93-B46D-04CCCFFD818E}" srcOrd="0" destOrd="0" presId="urn:microsoft.com/office/officeart/2018/5/layout/IconCircleLabelList"/>
    <dgm:cxn modelId="{F4B30292-38E0-4BFF-995C-7DDFAE9ADEF2}" type="presParOf" srcId="{AFFF4E75-A684-4E41-9ECA-F8B3AC5B80A5}" destId="{7A790004-7A64-42BC-8438-CD197682C9E8}" srcOrd="1" destOrd="0" presId="urn:microsoft.com/office/officeart/2018/5/layout/IconCircleLabelList"/>
    <dgm:cxn modelId="{7FBB71D5-0A53-4F68-842B-2EFCDA7CDC25}" type="presParOf" srcId="{AFFF4E75-A684-4E41-9ECA-F8B3AC5B80A5}" destId="{25776D3C-9CD5-41FB-BDFA-93BF5DB8AC77}" srcOrd="2" destOrd="0" presId="urn:microsoft.com/office/officeart/2018/5/layout/IconCircleLabelList"/>
    <dgm:cxn modelId="{51EE237D-8A9B-42E0-88E1-04BDCBB0D3AD}" type="presParOf" srcId="{AFFF4E75-A684-4E41-9ECA-F8B3AC5B80A5}" destId="{60913A9F-4F3D-4CA5-81F4-F9D5B7BD9E4B}" srcOrd="3" destOrd="0" presId="urn:microsoft.com/office/officeart/2018/5/layout/IconCircleLabelList"/>
    <dgm:cxn modelId="{CBA1E739-A57E-485E-A3C9-229987D5E360}" type="presParOf" srcId="{B62AF68F-405C-44AC-89B8-C32052C63C3C}" destId="{B87A62A5-CF66-4704-9ADF-DD736B15B79E}" srcOrd="1" destOrd="0" presId="urn:microsoft.com/office/officeart/2018/5/layout/IconCircleLabelList"/>
    <dgm:cxn modelId="{844A555F-510E-48B4-8696-C848C39F4EB1}" type="presParOf" srcId="{B62AF68F-405C-44AC-89B8-C32052C63C3C}" destId="{F3A7CDB1-5E49-41F4-875C-F37CB298059C}" srcOrd="2" destOrd="0" presId="urn:microsoft.com/office/officeart/2018/5/layout/IconCircleLabelList"/>
    <dgm:cxn modelId="{B4A4AE1E-B435-4EB6-9404-C858B8A832E1}" type="presParOf" srcId="{F3A7CDB1-5E49-41F4-875C-F37CB298059C}" destId="{4C736E5E-B28B-4E62-B0D5-F9D00FADEBF9}" srcOrd="0" destOrd="0" presId="urn:microsoft.com/office/officeart/2018/5/layout/IconCircleLabelList"/>
    <dgm:cxn modelId="{89796C69-8A32-4C5B-99B4-C8DDE6F1E6E1}" type="presParOf" srcId="{F3A7CDB1-5E49-41F4-875C-F37CB298059C}" destId="{825F610B-E493-4188-9E12-25C02A276D07}" srcOrd="1" destOrd="0" presId="urn:microsoft.com/office/officeart/2018/5/layout/IconCircleLabelList"/>
    <dgm:cxn modelId="{8AAF365B-5FF9-49D0-9FF6-FE70ED7C627B}" type="presParOf" srcId="{F3A7CDB1-5E49-41F4-875C-F37CB298059C}" destId="{65022DBB-AD57-472D-A42C-8387238CBD9B}" srcOrd="2" destOrd="0" presId="urn:microsoft.com/office/officeart/2018/5/layout/IconCircleLabelList"/>
    <dgm:cxn modelId="{21AFF0EB-F280-47CC-8B84-39CCBFC578DD}" type="presParOf" srcId="{F3A7CDB1-5E49-41F4-875C-F37CB298059C}" destId="{87028A5C-A3E4-483F-948C-FBB71C51DCE2}" srcOrd="3" destOrd="0" presId="urn:microsoft.com/office/officeart/2018/5/layout/IconCircleLabelList"/>
    <dgm:cxn modelId="{8F25F703-C96C-4FDD-9327-9C48BD9207C2}" type="presParOf" srcId="{B62AF68F-405C-44AC-89B8-C32052C63C3C}" destId="{AB3635B7-6966-4780-9E04-33A0DABF7858}" srcOrd="3" destOrd="0" presId="urn:microsoft.com/office/officeart/2018/5/layout/IconCircleLabelList"/>
    <dgm:cxn modelId="{4B4EFF2D-F813-4AF4-873E-9469EFE37B31}" type="presParOf" srcId="{B62AF68F-405C-44AC-89B8-C32052C63C3C}" destId="{D2A5902B-5ADB-429E-A04E-2DE18086802A}" srcOrd="4" destOrd="0" presId="urn:microsoft.com/office/officeart/2018/5/layout/IconCircleLabelList"/>
    <dgm:cxn modelId="{787AA6CA-3B61-4A80-BBA9-C2E3C5CBE0C4}" type="presParOf" srcId="{D2A5902B-5ADB-429E-A04E-2DE18086802A}" destId="{6653D5C9-54A9-4858-89C5-4919504C154A}" srcOrd="0" destOrd="0" presId="urn:microsoft.com/office/officeart/2018/5/layout/IconCircleLabelList"/>
    <dgm:cxn modelId="{731EE45C-70B3-45D1-9F51-3C99F86287D0}" type="presParOf" srcId="{D2A5902B-5ADB-429E-A04E-2DE18086802A}" destId="{B960A1EE-5888-448A-A6BC-F6E28091BFDE}" srcOrd="1" destOrd="0" presId="urn:microsoft.com/office/officeart/2018/5/layout/IconCircleLabelList"/>
    <dgm:cxn modelId="{4C44E7FC-FDCC-4B2A-9A32-AA98953D9678}" type="presParOf" srcId="{D2A5902B-5ADB-429E-A04E-2DE18086802A}" destId="{BD345E8F-60A5-4A6B-A7C1-FED64385809B}" srcOrd="2" destOrd="0" presId="urn:microsoft.com/office/officeart/2018/5/layout/IconCircleLabelList"/>
    <dgm:cxn modelId="{283996FA-64AA-43CF-8B73-FAE26D57ACA4}" type="presParOf" srcId="{D2A5902B-5ADB-429E-A04E-2DE18086802A}" destId="{00E1496D-BDE5-46BC-ABAF-C580567B37B7}" srcOrd="3" destOrd="0" presId="urn:microsoft.com/office/officeart/2018/5/layout/IconCircleLabelList"/>
    <dgm:cxn modelId="{38C57D4A-FC25-496E-A706-1BFB8F31FE9C}" type="presParOf" srcId="{B62AF68F-405C-44AC-89B8-C32052C63C3C}" destId="{34D76D3E-7FAF-4792-9433-94EF2CDF64E4}" srcOrd="5" destOrd="0" presId="urn:microsoft.com/office/officeart/2018/5/layout/IconCircleLabelList"/>
    <dgm:cxn modelId="{C23BE074-7B5E-4558-A1D4-C5912C3064FB}" type="presParOf" srcId="{B62AF68F-405C-44AC-89B8-C32052C63C3C}" destId="{0AAB1EDC-63B6-42FD-9654-02EC29809C71}" srcOrd="6" destOrd="0" presId="urn:microsoft.com/office/officeart/2018/5/layout/IconCircleLabelList"/>
    <dgm:cxn modelId="{B0B664ED-13FE-4610-A7CE-205AB5C8BD2E}" type="presParOf" srcId="{0AAB1EDC-63B6-42FD-9654-02EC29809C71}" destId="{CBD3C1CB-C356-4403-A072-3680F134A500}" srcOrd="0" destOrd="0" presId="urn:microsoft.com/office/officeart/2018/5/layout/IconCircleLabelList"/>
    <dgm:cxn modelId="{1C6EA25D-7C29-4FE4-8A01-4AA6E07E6763}" type="presParOf" srcId="{0AAB1EDC-63B6-42FD-9654-02EC29809C71}" destId="{36264713-0E89-4225-AFFF-E8BB527B73D7}" srcOrd="1" destOrd="0" presId="urn:microsoft.com/office/officeart/2018/5/layout/IconCircleLabelList"/>
    <dgm:cxn modelId="{9F3A223E-C75F-441B-B854-E3450AF68A2F}" type="presParOf" srcId="{0AAB1EDC-63B6-42FD-9654-02EC29809C71}" destId="{906DA01E-0D73-483B-8775-1B20A8ADEA9E}" srcOrd="2" destOrd="0" presId="urn:microsoft.com/office/officeart/2018/5/layout/IconCircleLabelList"/>
    <dgm:cxn modelId="{13A6256E-26FF-4AE8-A0EC-7FFAC11A8C09}" type="presParOf" srcId="{0AAB1EDC-63B6-42FD-9654-02EC29809C71}" destId="{F57A6432-AC3E-4944-978B-33BA22E42E7B}" srcOrd="3" destOrd="0" presId="urn:microsoft.com/office/officeart/2018/5/layout/IconCircleLabelList"/>
    <dgm:cxn modelId="{4E63C852-9CE7-4C25-9B30-5D609408A6BF}" type="presParOf" srcId="{B62AF68F-405C-44AC-89B8-C32052C63C3C}" destId="{D159B01A-6BD4-445F-8EBB-B75F3370E703}" srcOrd="7" destOrd="0" presId="urn:microsoft.com/office/officeart/2018/5/layout/IconCircleLabelList"/>
    <dgm:cxn modelId="{D6D61232-E9C9-4152-BAF0-FB4543C91735}" type="presParOf" srcId="{B62AF68F-405C-44AC-89B8-C32052C63C3C}" destId="{D39D326C-F637-487A-8BF4-BE3D453CD261}" srcOrd="8" destOrd="0" presId="urn:microsoft.com/office/officeart/2018/5/layout/IconCircleLabelList"/>
    <dgm:cxn modelId="{6A80A5FB-BB52-4875-B759-0F06C879FD3E}" type="presParOf" srcId="{D39D326C-F637-487A-8BF4-BE3D453CD261}" destId="{F2B9D15C-2458-4FEA-859B-4D884ECA342A}" srcOrd="0" destOrd="0" presId="urn:microsoft.com/office/officeart/2018/5/layout/IconCircleLabelList"/>
    <dgm:cxn modelId="{30EE0EEF-F17F-4AD9-8751-E76C53FA41CC}" type="presParOf" srcId="{D39D326C-F637-487A-8BF4-BE3D453CD261}" destId="{27D7174C-08D3-47C2-8F76-1C7B3B4CB33C}" srcOrd="1" destOrd="0" presId="urn:microsoft.com/office/officeart/2018/5/layout/IconCircleLabelList"/>
    <dgm:cxn modelId="{57BD350D-973D-43A6-B113-E8C957D6FC71}" type="presParOf" srcId="{D39D326C-F637-487A-8BF4-BE3D453CD261}" destId="{1A726087-8235-4E3D-8A8A-1AA567EECDB3}" srcOrd="2" destOrd="0" presId="urn:microsoft.com/office/officeart/2018/5/layout/IconCircleLabelList"/>
    <dgm:cxn modelId="{D35321A0-3960-4491-984D-9EA9BFC3F0F3}" type="presParOf" srcId="{D39D326C-F637-487A-8BF4-BE3D453CD261}" destId="{438E6FC3-0FB2-4F0F-8515-F9D063FB9D9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B1A6E3-0FAD-4A93-98E2-53402F84CB9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3E8EF40-B7F6-401A-9EDE-397B90371985}">
      <dgm:prSet/>
      <dgm:spPr/>
      <dgm:t>
        <a:bodyPr/>
        <a:lstStyle/>
        <a:p>
          <a:r>
            <a:rPr lang="en-US"/>
            <a:t>checklists</a:t>
          </a:r>
        </a:p>
      </dgm:t>
    </dgm:pt>
    <dgm:pt modelId="{1411C9DB-393C-4207-8041-AD85F55ACE5F}" type="parTrans" cxnId="{7E526100-1E86-466C-80C3-2817ABDAA40C}">
      <dgm:prSet/>
      <dgm:spPr/>
      <dgm:t>
        <a:bodyPr/>
        <a:lstStyle/>
        <a:p>
          <a:endParaRPr lang="en-US"/>
        </a:p>
      </dgm:t>
    </dgm:pt>
    <dgm:pt modelId="{AF288409-D50E-478C-9DF3-FDF18448C39B}" type="sibTrans" cxnId="{7E526100-1E86-466C-80C3-2817ABDAA40C}">
      <dgm:prSet/>
      <dgm:spPr/>
      <dgm:t>
        <a:bodyPr/>
        <a:lstStyle/>
        <a:p>
          <a:endParaRPr lang="en-US"/>
        </a:p>
      </dgm:t>
    </dgm:pt>
    <dgm:pt modelId="{DEC77019-68B0-4193-9FFF-54AA53D71727}">
      <dgm:prSet/>
      <dgm:spPr/>
      <dgm:t>
        <a:bodyPr/>
        <a:lstStyle/>
        <a:p>
          <a:r>
            <a:rPr lang="en-US"/>
            <a:t>flowcharts</a:t>
          </a:r>
        </a:p>
      </dgm:t>
    </dgm:pt>
    <dgm:pt modelId="{DAFDA8DF-083E-4902-9F09-FBA3C91919B2}" type="parTrans" cxnId="{3C29D664-A89C-4D96-AD41-C2308ED3B55B}">
      <dgm:prSet/>
      <dgm:spPr/>
      <dgm:t>
        <a:bodyPr/>
        <a:lstStyle/>
        <a:p>
          <a:endParaRPr lang="en-US"/>
        </a:p>
      </dgm:t>
    </dgm:pt>
    <dgm:pt modelId="{0BCBB0B6-B7CC-4B52-B46D-B3799D95578A}" type="sibTrans" cxnId="{3C29D664-A89C-4D96-AD41-C2308ED3B55B}">
      <dgm:prSet/>
      <dgm:spPr/>
      <dgm:t>
        <a:bodyPr/>
        <a:lstStyle/>
        <a:p>
          <a:endParaRPr lang="en-US"/>
        </a:p>
      </dgm:t>
    </dgm:pt>
    <dgm:pt modelId="{D2032F86-7C03-4C72-923E-796C050F3C2D}">
      <dgm:prSet/>
      <dgm:spPr/>
      <dgm:t>
        <a:bodyPr/>
        <a:lstStyle/>
        <a:p>
          <a:r>
            <a:rPr lang="en-US"/>
            <a:t>techniques for showing action or motion</a:t>
          </a:r>
        </a:p>
      </dgm:t>
    </dgm:pt>
    <dgm:pt modelId="{888B168A-A354-48CB-9CA1-0CF2DB39ED08}" type="parTrans" cxnId="{50FB8EBA-69F2-48CC-99E5-E5D72A1D4502}">
      <dgm:prSet/>
      <dgm:spPr/>
      <dgm:t>
        <a:bodyPr/>
        <a:lstStyle/>
        <a:p>
          <a:endParaRPr lang="en-US"/>
        </a:p>
      </dgm:t>
    </dgm:pt>
    <dgm:pt modelId="{E3302150-284B-43A0-A786-4E2C87E1F986}" type="sibTrans" cxnId="{50FB8EBA-69F2-48CC-99E5-E5D72A1D4502}">
      <dgm:prSet/>
      <dgm:spPr/>
      <dgm:t>
        <a:bodyPr/>
        <a:lstStyle/>
        <a:p>
          <a:endParaRPr lang="en-US"/>
        </a:p>
      </dgm:t>
    </dgm:pt>
    <dgm:pt modelId="{A5568108-C4F1-4E55-A788-FAA33694964E}">
      <dgm:prSet/>
      <dgm:spPr/>
      <dgm:t>
        <a:bodyPr/>
        <a:lstStyle/>
        <a:p>
          <a:r>
            <a:rPr lang="en-US"/>
            <a:t>photographs</a:t>
          </a:r>
        </a:p>
      </dgm:t>
    </dgm:pt>
    <dgm:pt modelId="{7CEE396E-38C9-45FB-8259-71400A5F0FD4}" type="parTrans" cxnId="{6A8473CB-A520-4CEC-8997-AAF011D2E489}">
      <dgm:prSet/>
      <dgm:spPr/>
      <dgm:t>
        <a:bodyPr/>
        <a:lstStyle/>
        <a:p>
          <a:endParaRPr lang="en-US"/>
        </a:p>
      </dgm:t>
    </dgm:pt>
    <dgm:pt modelId="{51E9FFBF-4922-4B78-9D21-80275E0F72A5}" type="sibTrans" cxnId="{6A8473CB-A520-4CEC-8997-AAF011D2E489}">
      <dgm:prSet/>
      <dgm:spPr/>
      <dgm:t>
        <a:bodyPr/>
        <a:lstStyle/>
        <a:p>
          <a:endParaRPr lang="en-US"/>
        </a:p>
      </dgm:t>
    </dgm:pt>
    <dgm:pt modelId="{B7E7C87E-6319-46F9-95AE-1DC625F8AF28}">
      <dgm:prSet/>
      <dgm:spPr/>
      <dgm:t>
        <a:bodyPr/>
        <a:lstStyle/>
        <a:p>
          <a:r>
            <a:rPr lang="en-US"/>
            <a:t>screen shots</a:t>
          </a:r>
        </a:p>
      </dgm:t>
    </dgm:pt>
    <dgm:pt modelId="{0A196DF3-42D0-4157-BD1B-0F500069A22E}" type="parTrans" cxnId="{42436E88-0761-4FF3-9417-F204941AC1C8}">
      <dgm:prSet/>
      <dgm:spPr/>
      <dgm:t>
        <a:bodyPr/>
        <a:lstStyle/>
        <a:p>
          <a:endParaRPr lang="en-US"/>
        </a:p>
      </dgm:t>
    </dgm:pt>
    <dgm:pt modelId="{47B8FFA2-1CD9-4FEB-BD21-ECA0FAB2724C}" type="sibTrans" cxnId="{42436E88-0761-4FF3-9417-F204941AC1C8}">
      <dgm:prSet/>
      <dgm:spPr/>
      <dgm:t>
        <a:bodyPr/>
        <a:lstStyle/>
        <a:p>
          <a:endParaRPr lang="en-US"/>
        </a:p>
      </dgm:t>
    </dgm:pt>
    <dgm:pt modelId="{94084EC6-ADCD-4E0E-9758-F8B685A53820}">
      <dgm:prSet/>
      <dgm:spPr/>
      <dgm:t>
        <a:bodyPr/>
        <a:lstStyle/>
        <a:p>
          <a:r>
            <a:rPr lang="en-US"/>
            <a:t>line drawings</a:t>
          </a:r>
        </a:p>
      </dgm:t>
    </dgm:pt>
    <dgm:pt modelId="{63462634-AC39-489A-A385-A1ABD64E64E7}" type="parTrans" cxnId="{EB1FB4DB-9345-41C5-883D-9A742EEC8C8B}">
      <dgm:prSet/>
      <dgm:spPr/>
      <dgm:t>
        <a:bodyPr/>
        <a:lstStyle/>
        <a:p>
          <a:endParaRPr lang="en-US"/>
        </a:p>
      </dgm:t>
    </dgm:pt>
    <dgm:pt modelId="{F3E5D926-75D6-47E6-B156-809DC4447877}" type="sibTrans" cxnId="{EB1FB4DB-9345-41C5-883D-9A742EEC8C8B}">
      <dgm:prSet/>
      <dgm:spPr/>
      <dgm:t>
        <a:bodyPr/>
        <a:lstStyle/>
        <a:p>
          <a:endParaRPr lang="en-US"/>
        </a:p>
      </dgm:t>
    </dgm:pt>
    <dgm:pt modelId="{EBF03367-466E-4BB3-AA2D-2ED91A41033E}">
      <dgm:prSet/>
      <dgm:spPr/>
      <dgm:t>
        <a:bodyPr/>
        <a:lstStyle/>
        <a:p>
          <a:r>
            <a:rPr lang="en-US"/>
            <a:t>maps</a:t>
          </a:r>
        </a:p>
      </dgm:t>
    </dgm:pt>
    <dgm:pt modelId="{C9ABD324-3B24-4984-ACD3-A53D9CA796DD}" type="parTrans" cxnId="{0BDD9816-E9EE-497B-8F76-7AE4418DBB16}">
      <dgm:prSet/>
      <dgm:spPr/>
      <dgm:t>
        <a:bodyPr/>
        <a:lstStyle/>
        <a:p>
          <a:endParaRPr lang="en-US"/>
        </a:p>
      </dgm:t>
    </dgm:pt>
    <dgm:pt modelId="{7D6ECB01-5A69-4952-B8D1-D94C910929DF}" type="sibTrans" cxnId="{0BDD9816-E9EE-497B-8F76-7AE4418DBB16}">
      <dgm:prSet/>
      <dgm:spPr/>
      <dgm:t>
        <a:bodyPr/>
        <a:lstStyle/>
        <a:p>
          <a:endParaRPr lang="en-US"/>
        </a:p>
      </dgm:t>
    </dgm:pt>
    <dgm:pt modelId="{E545792A-621B-F943-B5DA-1B9CC21265E6}" type="pres">
      <dgm:prSet presAssocID="{DBB1A6E3-0FAD-4A93-98E2-53402F84CB9B}" presName="linear" presStyleCnt="0">
        <dgm:presLayoutVars>
          <dgm:animLvl val="lvl"/>
          <dgm:resizeHandles val="exact"/>
        </dgm:presLayoutVars>
      </dgm:prSet>
      <dgm:spPr/>
    </dgm:pt>
    <dgm:pt modelId="{813F22B2-F09C-DD4B-BE56-F4F0C78B4F3D}" type="pres">
      <dgm:prSet presAssocID="{D3E8EF40-B7F6-401A-9EDE-397B9037198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DD5981F-8C3A-A341-8C87-8875C245BADE}" type="pres">
      <dgm:prSet presAssocID="{AF288409-D50E-478C-9DF3-FDF18448C39B}" presName="spacer" presStyleCnt="0"/>
      <dgm:spPr/>
    </dgm:pt>
    <dgm:pt modelId="{4B6ACA71-57DD-4849-895E-DAD8F62C5DD5}" type="pres">
      <dgm:prSet presAssocID="{DEC77019-68B0-4193-9FFF-54AA53D7172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8A5AC2E9-075F-B94C-A7DC-58C3DA95D98F}" type="pres">
      <dgm:prSet presAssocID="{0BCBB0B6-B7CC-4B52-B46D-B3799D95578A}" presName="spacer" presStyleCnt="0"/>
      <dgm:spPr/>
    </dgm:pt>
    <dgm:pt modelId="{E47015F6-2867-8C42-A178-77A1B53B8FE1}" type="pres">
      <dgm:prSet presAssocID="{D2032F86-7C03-4C72-923E-796C050F3C2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9F0687C-146A-3D40-B52E-3D4BF850219D}" type="pres">
      <dgm:prSet presAssocID="{E3302150-284B-43A0-A786-4E2C87E1F986}" presName="spacer" presStyleCnt="0"/>
      <dgm:spPr/>
    </dgm:pt>
    <dgm:pt modelId="{E5FC184A-225A-264C-8809-1AE31A48010C}" type="pres">
      <dgm:prSet presAssocID="{A5568108-C4F1-4E55-A788-FAA33694964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513C1F3-4EAC-5A4C-87EA-3ADE28C0C6B2}" type="pres">
      <dgm:prSet presAssocID="{51E9FFBF-4922-4B78-9D21-80275E0F72A5}" presName="spacer" presStyleCnt="0"/>
      <dgm:spPr/>
    </dgm:pt>
    <dgm:pt modelId="{2DE24430-D65A-5449-9EB1-497EBDDDD88C}" type="pres">
      <dgm:prSet presAssocID="{B7E7C87E-6319-46F9-95AE-1DC625F8AF2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A198BA6-7C0A-964C-9D65-A6297D910787}" type="pres">
      <dgm:prSet presAssocID="{47B8FFA2-1CD9-4FEB-BD21-ECA0FAB2724C}" presName="spacer" presStyleCnt="0"/>
      <dgm:spPr/>
    </dgm:pt>
    <dgm:pt modelId="{45101694-6183-1F4A-A01C-4D2D3A501207}" type="pres">
      <dgm:prSet presAssocID="{94084EC6-ADCD-4E0E-9758-F8B685A53820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5A5496E-3E18-364A-A704-69D61C15ED36}" type="pres">
      <dgm:prSet presAssocID="{F3E5D926-75D6-47E6-B156-809DC4447877}" presName="spacer" presStyleCnt="0"/>
      <dgm:spPr/>
    </dgm:pt>
    <dgm:pt modelId="{E3C3741B-87A0-7342-BBA1-880727DA9FE7}" type="pres">
      <dgm:prSet presAssocID="{EBF03367-466E-4BB3-AA2D-2ED91A41033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7E526100-1E86-466C-80C3-2817ABDAA40C}" srcId="{DBB1A6E3-0FAD-4A93-98E2-53402F84CB9B}" destId="{D3E8EF40-B7F6-401A-9EDE-397B90371985}" srcOrd="0" destOrd="0" parTransId="{1411C9DB-393C-4207-8041-AD85F55ACE5F}" sibTransId="{AF288409-D50E-478C-9DF3-FDF18448C39B}"/>
    <dgm:cxn modelId="{B47C5107-F7BE-F749-A26A-05442517E659}" type="presOf" srcId="{DBB1A6E3-0FAD-4A93-98E2-53402F84CB9B}" destId="{E545792A-621B-F943-B5DA-1B9CC21265E6}" srcOrd="0" destOrd="0" presId="urn:microsoft.com/office/officeart/2005/8/layout/vList2"/>
    <dgm:cxn modelId="{0BDD9816-E9EE-497B-8F76-7AE4418DBB16}" srcId="{DBB1A6E3-0FAD-4A93-98E2-53402F84CB9B}" destId="{EBF03367-466E-4BB3-AA2D-2ED91A41033E}" srcOrd="6" destOrd="0" parTransId="{C9ABD324-3B24-4984-ACD3-A53D9CA796DD}" sibTransId="{7D6ECB01-5A69-4952-B8D1-D94C910929DF}"/>
    <dgm:cxn modelId="{ACCFE559-4FA8-9A41-9F73-440EEA34DDB4}" type="presOf" srcId="{D3E8EF40-B7F6-401A-9EDE-397B90371985}" destId="{813F22B2-F09C-DD4B-BE56-F4F0C78B4F3D}" srcOrd="0" destOrd="0" presId="urn:microsoft.com/office/officeart/2005/8/layout/vList2"/>
    <dgm:cxn modelId="{3C29D664-A89C-4D96-AD41-C2308ED3B55B}" srcId="{DBB1A6E3-0FAD-4A93-98E2-53402F84CB9B}" destId="{DEC77019-68B0-4193-9FFF-54AA53D71727}" srcOrd="1" destOrd="0" parTransId="{DAFDA8DF-083E-4902-9F09-FBA3C91919B2}" sibTransId="{0BCBB0B6-B7CC-4B52-B46D-B3799D95578A}"/>
    <dgm:cxn modelId="{28A1816B-167F-A749-9D4B-EDB11F7D406C}" type="presOf" srcId="{A5568108-C4F1-4E55-A788-FAA33694964E}" destId="{E5FC184A-225A-264C-8809-1AE31A48010C}" srcOrd="0" destOrd="0" presId="urn:microsoft.com/office/officeart/2005/8/layout/vList2"/>
    <dgm:cxn modelId="{42436E88-0761-4FF3-9417-F204941AC1C8}" srcId="{DBB1A6E3-0FAD-4A93-98E2-53402F84CB9B}" destId="{B7E7C87E-6319-46F9-95AE-1DC625F8AF28}" srcOrd="4" destOrd="0" parTransId="{0A196DF3-42D0-4157-BD1B-0F500069A22E}" sibTransId="{47B8FFA2-1CD9-4FEB-BD21-ECA0FAB2724C}"/>
    <dgm:cxn modelId="{86257F9B-8DE8-604C-A387-A0A7F2E40626}" type="presOf" srcId="{B7E7C87E-6319-46F9-95AE-1DC625F8AF28}" destId="{2DE24430-D65A-5449-9EB1-497EBDDDD88C}" srcOrd="0" destOrd="0" presId="urn:microsoft.com/office/officeart/2005/8/layout/vList2"/>
    <dgm:cxn modelId="{50FB8EBA-69F2-48CC-99E5-E5D72A1D4502}" srcId="{DBB1A6E3-0FAD-4A93-98E2-53402F84CB9B}" destId="{D2032F86-7C03-4C72-923E-796C050F3C2D}" srcOrd="2" destOrd="0" parTransId="{888B168A-A354-48CB-9CA1-0CF2DB39ED08}" sibTransId="{E3302150-284B-43A0-A786-4E2C87E1F986}"/>
    <dgm:cxn modelId="{F99559C1-52AD-4C44-A8DA-76215CF20E67}" type="presOf" srcId="{EBF03367-466E-4BB3-AA2D-2ED91A41033E}" destId="{E3C3741B-87A0-7342-BBA1-880727DA9FE7}" srcOrd="0" destOrd="0" presId="urn:microsoft.com/office/officeart/2005/8/layout/vList2"/>
    <dgm:cxn modelId="{6A8473CB-A520-4CEC-8997-AAF011D2E489}" srcId="{DBB1A6E3-0FAD-4A93-98E2-53402F84CB9B}" destId="{A5568108-C4F1-4E55-A788-FAA33694964E}" srcOrd="3" destOrd="0" parTransId="{7CEE396E-38C9-45FB-8259-71400A5F0FD4}" sibTransId="{51E9FFBF-4922-4B78-9D21-80275E0F72A5}"/>
    <dgm:cxn modelId="{EB1FB4DB-9345-41C5-883D-9A742EEC8C8B}" srcId="{DBB1A6E3-0FAD-4A93-98E2-53402F84CB9B}" destId="{94084EC6-ADCD-4E0E-9758-F8B685A53820}" srcOrd="5" destOrd="0" parTransId="{63462634-AC39-489A-A385-A1ABD64E64E7}" sibTransId="{F3E5D926-75D6-47E6-B156-809DC4447877}"/>
    <dgm:cxn modelId="{BC9701F4-A608-3244-946D-B29EC42893EB}" type="presOf" srcId="{94084EC6-ADCD-4E0E-9758-F8B685A53820}" destId="{45101694-6183-1F4A-A01C-4D2D3A501207}" srcOrd="0" destOrd="0" presId="urn:microsoft.com/office/officeart/2005/8/layout/vList2"/>
    <dgm:cxn modelId="{8ADCB6F5-2660-404A-9505-21A353EDDCAD}" type="presOf" srcId="{D2032F86-7C03-4C72-923E-796C050F3C2D}" destId="{E47015F6-2867-8C42-A178-77A1B53B8FE1}" srcOrd="0" destOrd="0" presId="urn:microsoft.com/office/officeart/2005/8/layout/vList2"/>
    <dgm:cxn modelId="{B2CF1DF9-7C32-4C4C-A852-10E52124BC6C}" type="presOf" srcId="{DEC77019-68B0-4193-9FFF-54AA53D71727}" destId="{4B6ACA71-57DD-4849-895E-DAD8F62C5DD5}" srcOrd="0" destOrd="0" presId="urn:microsoft.com/office/officeart/2005/8/layout/vList2"/>
    <dgm:cxn modelId="{62E9A490-994D-5B4F-8A46-8ED0EA3B0189}" type="presParOf" srcId="{E545792A-621B-F943-B5DA-1B9CC21265E6}" destId="{813F22B2-F09C-DD4B-BE56-F4F0C78B4F3D}" srcOrd="0" destOrd="0" presId="urn:microsoft.com/office/officeart/2005/8/layout/vList2"/>
    <dgm:cxn modelId="{BE979CC7-9E9A-584C-8210-BF09812BB243}" type="presParOf" srcId="{E545792A-621B-F943-B5DA-1B9CC21265E6}" destId="{DDD5981F-8C3A-A341-8C87-8875C245BADE}" srcOrd="1" destOrd="0" presId="urn:microsoft.com/office/officeart/2005/8/layout/vList2"/>
    <dgm:cxn modelId="{261C1CB9-A39F-FA4A-9C81-9E4AE5760136}" type="presParOf" srcId="{E545792A-621B-F943-B5DA-1B9CC21265E6}" destId="{4B6ACA71-57DD-4849-895E-DAD8F62C5DD5}" srcOrd="2" destOrd="0" presId="urn:microsoft.com/office/officeart/2005/8/layout/vList2"/>
    <dgm:cxn modelId="{5C531F45-AE76-544C-BD2C-617FD709DE4C}" type="presParOf" srcId="{E545792A-621B-F943-B5DA-1B9CC21265E6}" destId="{8A5AC2E9-075F-B94C-A7DC-58C3DA95D98F}" srcOrd="3" destOrd="0" presId="urn:microsoft.com/office/officeart/2005/8/layout/vList2"/>
    <dgm:cxn modelId="{498E3E66-3E3A-664E-9C88-3D67ADABD9A7}" type="presParOf" srcId="{E545792A-621B-F943-B5DA-1B9CC21265E6}" destId="{E47015F6-2867-8C42-A178-77A1B53B8FE1}" srcOrd="4" destOrd="0" presId="urn:microsoft.com/office/officeart/2005/8/layout/vList2"/>
    <dgm:cxn modelId="{362485E1-C950-DF44-9D0C-E0A82988B7A5}" type="presParOf" srcId="{E545792A-621B-F943-B5DA-1B9CC21265E6}" destId="{19F0687C-146A-3D40-B52E-3D4BF850219D}" srcOrd="5" destOrd="0" presId="urn:microsoft.com/office/officeart/2005/8/layout/vList2"/>
    <dgm:cxn modelId="{CECC3892-6198-C84C-8559-402CA26DD617}" type="presParOf" srcId="{E545792A-621B-F943-B5DA-1B9CC21265E6}" destId="{E5FC184A-225A-264C-8809-1AE31A48010C}" srcOrd="6" destOrd="0" presId="urn:microsoft.com/office/officeart/2005/8/layout/vList2"/>
    <dgm:cxn modelId="{FE60ED00-BAE1-A24E-BDD9-F87338C9CCD3}" type="presParOf" srcId="{E545792A-621B-F943-B5DA-1B9CC21265E6}" destId="{A513C1F3-4EAC-5A4C-87EA-3ADE28C0C6B2}" srcOrd="7" destOrd="0" presId="urn:microsoft.com/office/officeart/2005/8/layout/vList2"/>
    <dgm:cxn modelId="{4A66EAE2-9044-0F40-83D4-99D0EB106BC2}" type="presParOf" srcId="{E545792A-621B-F943-B5DA-1B9CC21265E6}" destId="{2DE24430-D65A-5449-9EB1-497EBDDDD88C}" srcOrd="8" destOrd="0" presId="urn:microsoft.com/office/officeart/2005/8/layout/vList2"/>
    <dgm:cxn modelId="{EC7B42FD-615A-1C41-B257-F8E72074FB81}" type="presParOf" srcId="{E545792A-621B-F943-B5DA-1B9CC21265E6}" destId="{9A198BA6-7C0A-964C-9D65-A6297D910787}" srcOrd="9" destOrd="0" presId="urn:microsoft.com/office/officeart/2005/8/layout/vList2"/>
    <dgm:cxn modelId="{78AEB075-AF72-DF47-8EB3-7A2BE6A731FE}" type="presParOf" srcId="{E545792A-621B-F943-B5DA-1B9CC21265E6}" destId="{45101694-6183-1F4A-A01C-4D2D3A501207}" srcOrd="10" destOrd="0" presId="urn:microsoft.com/office/officeart/2005/8/layout/vList2"/>
    <dgm:cxn modelId="{3F79C7E0-97C5-C84F-999B-54DD3D9434AD}" type="presParOf" srcId="{E545792A-621B-F943-B5DA-1B9CC21265E6}" destId="{15A5496E-3E18-364A-A704-69D61C15ED36}" srcOrd="11" destOrd="0" presId="urn:microsoft.com/office/officeart/2005/8/layout/vList2"/>
    <dgm:cxn modelId="{896D4FF9-CE5C-2F41-98F0-34D863F69990}" type="presParOf" srcId="{E545792A-621B-F943-B5DA-1B9CC21265E6}" destId="{E3C3741B-87A0-7342-BBA1-880727DA9FE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BB5135-3CDB-43EC-93D2-25994F56432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4813F62-342F-4A56-AE59-2927DA6A482F}">
      <dgm:prSet/>
      <dgm:spPr/>
      <dgm:t>
        <a:bodyPr/>
        <a:lstStyle/>
        <a:p>
          <a:r>
            <a:rPr lang="en-US"/>
            <a:t>Eliminate extraneous background clutter that can distract readers.</a:t>
          </a:r>
        </a:p>
      </dgm:t>
    </dgm:pt>
    <dgm:pt modelId="{6CD66DC7-C422-4B18-8F93-7F78DB4B0DE5}" type="parTrans" cxnId="{BB046A68-969C-48B8-BAD7-66317CD06645}">
      <dgm:prSet/>
      <dgm:spPr/>
      <dgm:t>
        <a:bodyPr/>
        <a:lstStyle/>
        <a:p>
          <a:endParaRPr lang="en-US"/>
        </a:p>
      </dgm:t>
    </dgm:pt>
    <dgm:pt modelId="{DCABEC68-B550-4EE7-BDE3-488FE14AE8AC}" type="sibTrans" cxnId="{BB046A68-969C-48B8-BAD7-66317CD06645}">
      <dgm:prSet/>
      <dgm:spPr/>
      <dgm:t>
        <a:bodyPr/>
        <a:lstStyle/>
        <a:p>
          <a:endParaRPr lang="en-US"/>
        </a:p>
      </dgm:t>
    </dgm:pt>
    <dgm:pt modelId="{E234463B-3E9E-4298-A48F-3C72DF28CC4C}">
      <dgm:prSet/>
      <dgm:spPr/>
      <dgm:t>
        <a:bodyPr/>
        <a:lstStyle/>
        <a:p>
          <a:r>
            <a:rPr lang="en-US"/>
            <a:t>Do not electronically manipulate the image.</a:t>
          </a:r>
        </a:p>
      </dgm:t>
    </dgm:pt>
    <dgm:pt modelId="{EF6FEA07-B428-4CA9-9BFB-ADE6EB802E46}" type="parTrans" cxnId="{55D464C8-48F4-4DEA-9B78-2F64768B0704}">
      <dgm:prSet/>
      <dgm:spPr/>
      <dgm:t>
        <a:bodyPr/>
        <a:lstStyle/>
        <a:p>
          <a:endParaRPr lang="en-US"/>
        </a:p>
      </dgm:t>
    </dgm:pt>
    <dgm:pt modelId="{063C43F7-9FAE-4213-91D1-99AEB4E3792A}" type="sibTrans" cxnId="{55D464C8-48F4-4DEA-9B78-2F64768B0704}">
      <dgm:prSet/>
      <dgm:spPr/>
      <dgm:t>
        <a:bodyPr/>
        <a:lstStyle/>
        <a:p>
          <a:endParaRPr lang="en-US"/>
        </a:p>
      </dgm:t>
    </dgm:pt>
    <dgm:pt modelId="{B30FE7FD-FB40-4B5F-8D84-08A9065DE6BB}">
      <dgm:prSet/>
      <dgm:spPr/>
      <dgm:t>
        <a:bodyPr/>
        <a:lstStyle/>
        <a:p>
          <a:r>
            <a:rPr lang="en-US"/>
            <a:t>Help readers understand the perspective.</a:t>
          </a:r>
        </a:p>
      </dgm:t>
    </dgm:pt>
    <dgm:pt modelId="{6B52D7FE-200B-4176-8F19-009C0F1F00DC}" type="parTrans" cxnId="{9CC87FA5-3732-4CF0-A775-1E88230CFF01}">
      <dgm:prSet/>
      <dgm:spPr/>
      <dgm:t>
        <a:bodyPr/>
        <a:lstStyle/>
        <a:p>
          <a:endParaRPr lang="en-US"/>
        </a:p>
      </dgm:t>
    </dgm:pt>
    <dgm:pt modelId="{E63207D2-44B9-425E-86D3-E7B7C9285F18}" type="sibTrans" cxnId="{9CC87FA5-3732-4CF0-A775-1E88230CFF01}">
      <dgm:prSet/>
      <dgm:spPr/>
      <dgm:t>
        <a:bodyPr/>
        <a:lstStyle/>
        <a:p>
          <a:endParaRPr lang="en-US"/>
        </a:p>
      </dgm:t>
    </dgm:pt>
    <dgm:pt modelId="{3CD44DB1-0E1F-4A29-A053-D6B7536F5710}">
      <dgm:prSet/>
      <dgm:spPr/>
      <dgm:t>
        <a:bodyPr/>
        <a:lstStyle/>
        <a:p>
          <a:r>
            <a:rPr lang="en-US" dirty="0"/>
            <a:t>If appropriate, include a common object in the photograph to give readers a sense of scale.</a:t>
          </a:r>
        </a:p>
      </dgm:t>
    </dgm:pt>
    <dgm:pt modelId="{0A2840FB-29D6-486F-9164-30F41FE04D10}" type="parTrans" cxnId="{B9E331EA-1B27-471F-9D79-09B0925CFDA6}">
      <dgm:prSet/>
      <dgm:spPr/>
      <dgm:t>
        <a:bodyPr/>
        <a:lstStyle/>
        <a:p>
          <a:endParaRPr lang="en-US"/>
        </a:p>
      </dgm:t>
    </dgm:pt>
    <dgm:pt modelId="{22C31392-7110-4CEF-B63E-827419688404}" type="sibTrans" cxnId="{B9E331EA-1B27-471F-9D79-09B0925CFDA6}">
      <dgm:prSet/>
      <dgm:spPr/>
      <dgm:t>
        <a:bodyPr/>
        <a:lstStyle/>
        <a:p>
          <a:endParaRPr lang="en-US"/>
        </a:p>
      </dgm:t>
    </dgm:pt>
    <dgm:pt modelId="{9F0D1754-1DCA-4BBF-AC39-29EDCF43767E}">
      <dgm:prSet/>
      <dgm:spPr/>
      <dgm:t>
        <a:bodyPr/>
        <a:lstStyle/>
        <a:p>
          <a:r>
            <a:rPr lang="en-US"/>
            <a:t>If appropriate, label components or important features.</a:t>
          </a:r>
        </a:p>
      </dgm:t>
    </dgm:pt>
    <dgm:pt modelId="{4060E09C-711F-4D01-AF62-EC75A0835F1A}" type="parTrans" cxnId="{AA0224FF-726C-43FA-A116-0AF6457FE0A7}">
      <dgm:prSet/>
      <dgm:spPr/>
      <dgm:t>
        <a:bodyPr/>
        <a:lstStyle/>
        <a:p>
          <a:endParaRPr lang="en-US"/>
        </a:p>
      </dgm:t>
    </dgm:pt>
    <dgm:pt modelId="{E8F0F4FC-671F-4FDB-A916-1B7225B9798B}" type="sibTrans" cxnId="{AA0224FF-726C-43FA-A116-0AF6457FE0A7}">
      <dgm:prSet/>
      <dgm:spPr/>
      <dgm:t>
        <a:bodyPr/>
        <a:lstStyle/>
        <a:p>
          <a:endParaRPr lang="en-US"/>
        </a:p>
      </dgm:t>
    </dgm:pt>
    <dgm:pt modelId="{B5E0A31D-362F-4BC2-A918-C955FCC9CA9C}" type="pres">
      <dgm:prSet presAssocID="{A2BB5135-3CDB-43EC-93D2-25994F564321}" presName="root" presStyleCnt="0">
        <dgm:presLayoutVars>
          <dgm:dir/>
          <dgm:resizeHandles val="exact"/>
        </dgm:presLayoutVars>
      </dgm:prSet>
      <dgm:spPr/>
    </dgm:pt>
    <dgm:pt modelId="{02C0D8F9-66E8-40BB-987E-083B69EF5E26}" type="pres">
      <dgm:prSet presAssocID="{E4813F62-342F-4A56-AE59-2927DA6A482F}" presName="compNode" presStyleCnt="0"/>
      <dgm:spPr/>
    </dgm:pt>
    <dgm:pt modelId="{568E6A09-2278-4CE8-9AF8-9CC0E4DDFA35}" type="pres">
      <dgm:prSet presAssocID="{E4813F62-342F-4A56-AE59-2927DA6A482F}" presName="bgRect" presStyleLbl="bgShp" presStyleIdx="0" presStyleCnt="5"/>
      <dgm:spPr/>
    </dgm:pt>
    <dgm:pt modelId="{B3FA1978-B2C8-4F62-9870-159D06286ED9}" type="pres">
      <dgm:prSet presAssocID="{E4813F62-342F-4A56-AE59-2927DA6A482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8D529167-FFE9-493A-AF63-402AB1ADBC60}" type="pres">
      <dgm:prSet presAssocID="{E4813F62-342F-4A56-AE59-2927DA6A482F}" presName="spaceRect" presStyleCnt="0"/>
      <dgm:spPr/>
    </dgm:pt>
    <dgm:pt modelId="{2D6F8417-EB3E-4996-BE2A-31E8323639E4}" type="pres">
      <dgm:prSet presAssocID="{E4813F62-342F-4A56-AE59-2927DA6A482F}" presName="parTx" presStyleLbl="revTx" presStyleIdx="0" presStyleCnt="5">
        <dgm:presLayoutVars>
          <dgm:chMax val="0"/>
          <dgm:chPref val="0"/>
        </dgm:presLayoutVars>
      </dgm:prSet>
      <dgm:spPr/>
    </dgm:pt>
    <dgm:pt modelId="{1EE6345B-A615-421B-B89E-AC6AEDCD7B71}" type="pres">
      <dgm:prSet presAssocID="{DCABEC68-B550-4EE7-BDE3-488FE14AE8AC}" presName="sibTrans" presStyleCnt="0"/>
      <dgm:spPr/>
    </dgm:pt>
    <dgm:pt modelId="{A8B29D07-24B2-4C6A-A246-998E90A4610C}" type="pres">
      <dgm:prSet presAssocID="{E234463B-3E9E-4298-A48F-3C72DF28CC4C}" presName="compNode" presStyleCnt="0"/>
      <dgm:spPr/>
    </dgm:pt>
    <dgm:pt modelId="{F74F12D4-C18E-4737-8256-3EACF18C2813}" type="pres">
      <dgm:prSet presAssocID="{E234463B-3E9E-4298-A48F-3C72DF28CC4C}" presName="bgRect" presStyleLbl="bgShp" presStyleIdx="1" presStyleCnt="5"/>
      <dgm:spPr/>
    </dgm:pt>
    <dgm:pt modelId="{42FF39C2-28B3-47DE-A688-7BC0F0987E1D}" type="pres">
      <dgm:prSet presAssocID="{E234463B-3E9E-4298-A48F-3C72DF28CC4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052FADD8-089D-49CA-B00A-7C8796AADAA1}" type="pres">
      <dgm:prSet presAssocID="{E234463B-3E9E-4298-A48F-3C72DF28CC4C}" presName="spaceRect" presStyleCnt="0"/>
      <dgm:spPr/>
    </dgm:pt>
    <dgm:pt modelId="{F5BBD484-C044-4605-8A23-EA0E5B5B7D99}" type="pres">
      <dgm:prSet presAssocID="{E234463B-3E9E-4298-A48F-3C72DF28CC4C}" presName="parTx" presStyleLbl="revTx" presStyleIdx="1" presStyleCnt="5">
        <dgm:presLayoutVars>
          <dgm:chMax val="0"/>
          <dgm:chPref val="0"/>
        </dgm:presLayoutVars>
      </dgm:prSet>
      <dgm:spPr/>
    </dgm:pt>
    <dgm:pt modelId="{291C1CC1-3FB5-441B-9C51-B6D97EDCA19F}" type="pres">
      <dgm:prSet presAssocID="{063C43F7-9FAE-4213-91D1-99AEB4E3792A}" presName="sibTrans" presStyleCnt="0"/>
      <dgm:spPr/>
    </dgm:pt>
    <dgm:pt modelId="{EA8BC3FB-C68A-4D90-860A-B1DE1A3CDC3F}" type="pres">
      <dgm:prSet presAssocID="{B30FE7FD-FB40-4B5F-8D84-08A9065DE6BB}" presName="compNode" presStyleCnt="0"/>
      <dgm:spPr/>
    </dgm:pt>
    <dgm:pt modelId="{E3248E8F-044D-4923-8472-295211757ECA}" type="pres">
      <dgm:prSet presAssocID="{B30FE7FD-FB40-4B5F-8D84-08A9065DE6BB}" presName="bgRect" presStyleLbl="bgShp" presStyleIdx="2" presStyleCnt="5" custLinFactNeighborX="-2612" custLinFactNeighborY="-93"/>
      <dgm:spPr/>
    </dgm:pt>
    <dgm:pt modelId="{3742D51C-C386-4471-A491-72109AA1A71B}" type="pres">
      <dgm:prSet presAssocID="{B30FE7FD-FB40-4B5F-8D84-08A9065DE6B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EAA8A83-6CCD-405A-8497-A5D31321581E}" type="pres">
      <dgm:prSet presAssocID="{B30FE7FD-FB40-4B5F-8D84-08A9065DE6BB}" presName="spaceRect" presStyleCnt="0"/>
      <dgm:spPr/>
    </dgm:pt>
    <dgm:pt modelId="{8ECFCD9E-64B3-4E23-B596-6D9B816A4B95}" type="pres">
      <dgm:prSet presAssocID="{B30FE7FD-FB40-4B5F-8D84-08A9065DE6BB}" presName="parTx" presStyleLbl="revTx" presStyleIdx="2" presStyleCnt="5">
        <dgm:presLayoutVars>
          <dgm:chMax val="0"/>
          <dgm:chPref val="0"/>
        </dgm:presLayoutVars>
      </dgm:prSet>
      <dgm:spPr/>
    </dgm:pt>
    <dgm:pt modelId="{76022575-1F14-4CCE-9146-A1221CE98E35}" type="pres">
      <dgm:prSet presAssocID="{E63207D2-44B9-425E-86D3-E7B7C9285F18}" presName="sibTrans" presStyleCnt="0"/>
      <dgm:spPr/>
    </dgm:pt>
    <dgm:pt modelId="{7AEC6689-1D6F-4A65-B978-2E187AF68D0E}" type="pres">
      <dgm:prSet presAssocID="{3CD44DB1-0E1F-4A29-A053-D6B7536F5710}" presName="compNode" presStyleCnt="0"/>
      <dgm:spPr/>
    </dgm:pt>
    <dgm:pt modelId="{540D1B90-D268-4D3E-8B17-0E3641AD66B3}" type="pres">
      <dgm:prSet presAssocID="{3CD44DB1-0E1F-4A29-A053-D6B7536F5710}" presName="bgRect" presStyleLbl="bgShp" presStyleIdx="3" presStyleCnt="5"/>
      <dgm:spPr/>
    </dgm:pt>
    <dgm:pt modelId="{764A86B2-ED6F-4916-A91A-69CA9493E500}" type="pres">
      <dgm:prSet presAssocID="{3CD44DB1-0E1F-4A29-A053-D6B7536F571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04BA5554-AABF-4FE1-9DE1-14D283BAF751}" type="pres">
      <dgm:prSet presAssocID="{3CD44DB1-0E1F-4A29-A053-D6B7536F5710}" presName="spaceRect" presStyleCnt="0"/>
      <dgm:spPr/>
    </dgm:pt>
    <dgm:pt modelId="{142D5D0D-60C0-4FAB-B635-F8132D34C1E3}" type="pres">
      <dgm:prSet presAssocID="{3CD44DB1-0E1F-4A29-A053-D6B7536F5710}" presName="parTx" presStyleLbl="revTx" presStyleIdx="3" presStyleCnt="5">
        <dgm:presLayoutVars>
          <dgm:chMax val="0"/>
          <dgm:chPref val="0"/>
        </dgm:presLayoutVars>
      </dgm:prSet>
      <dgm:spPr/>
    </dgm:pt>
    <dgm:pt modelId="{62A83BE2-21D3-411C-81F8-F37FF170FE5C}" type="pres">
      <dgm:prSet presAssocID="{22C31392-7110-4CEF-B63E-827419688404}" presName="sibTrans" presStyleCnt="0"/>
      <dgm:spPr/>
    </dgm:pt>
    <dgm:pt modelId="{6D5C5C04-6401-4096-9FE0-6C1D88974CAA}" type="pres">
      <dgm:prSet presAssocID="{9F0D1754-1DCA-4BBF-AC39-29EDCF43767E}" presName="compNode" presStyleCnt="0"/>
      <dgm:spPr/>
    </dgm:pt>
    <dgm:pt modelId="{5E17E90C-0755-44C5-B8CC-DB5550399593}" type="pres">
      <dgm:prSet presAssocID="{9F0D1754-1DCA-4BBF-AC39-29EDCF43767E}" presName="bgRect" presStyleLbl="bgShp" presStyleIdx="4" presStyleCnt="5"/>
      <dgm:spPr/>
    </dgm:pt>
    <dgm:pt modelId="{70045F1D-FD96-44F5-B61D-33EC702472CD}" type="pres">
      <dgm:prSet presAssocID="{9F0D1754-1DCA-4BBF-AC39-29EDCF43767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CE1C3D0-9DBB-4349-A63D-CA0E26FC05C5}" type="pres">
      <dgm:prSet presAssocID="{9F0D1754-1DCA-4BBF-AC39-29EDCF43767E}" presName="spaceRect" presStyleCnt="0"/>
      <dgm:spPr/>
    </dgm:pt>
    <dgm:pt modelId="{072C4805-5388-4066-B920-FC6C4A27BF81}" type="pres">
      <dgm:prSet presAssocID="{9F0D1754-1DCA-4BBF-AC39-29EDCF43767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0724762-2AC1-4FE1-87DC-EF8D6BF27C1D}" type="presOf" srcId="{E4813F62-342F-4A56-AE59-2927DA6A482F}" destId="{2D6F8417-EB3E-4996-BE2A-31E8323639E4}" srcOrd="0" destOrd="0" presId="urn:microsoft.com/office/officeart/2018/2/layout/IconVerticalSolidList"/>
    <dgm:cxn modelId="{BB046A68-969C-48B8-BAD7-66317CD06645}" srcId="{A2BB5135-3CDB-43EC-93D2-25994F564321}" destId="{E4813F62-342F-4A56-AE59-2927DA6A482F}" srcOrd="0" destOrd="0" parTransId="{6CD66DC7-C422-4B18-8F93-7F78DB4B0DE5}" sibTransId="{DCABEC68-B550-4EE7-BDE3-488FE14AE8AC}"/>
    <dgm:cxn modelId="{49EA9969-D8EF-45AF-89D1-31409AFD985D}" type="presOf" srcId="{B30FE7FD-FB40-4B5F-8D84-08A9065DE6BB}" destId="{8ECFCD9E-64B3-4E23-B596-6D9B816A4B95}" srcOrd="0" destOrd="0" presId="urn:microsoft.com/office/officeart/2018/2/layout/IconVerticalSolidList"/>
    <dgm:cxn modelId="{11A2857A-2175-471C-824C-FE5FE92F573B}" type="presOf" srcId="{A2BB5135-3CDB-43EC-93D2-25994F564321}" destId="{B5E0A31D-362F-4BC2-A918-C955FCC9CA9C}" srcOrd="0" destOrd="0" presId="urn:microsoft.com/office/officeart/2018/2/layout/IconVerticalSolidList"/>
    <dgm:cxn modelId="{BBBF947C-0460-48EB-B21A-76C2182288E2}" type="presOf" srcId="{3CD44DB1-0E1F-4A29-A053-D6B7536F5710}" destId="{142D5D0D-60C0-4FAB-B635-F8132D34C1E3}" srcOrd="0" destOrd="0" presId="urn:microsoft.com/office/officeart/2018/2/layout/IconVerticalSolidList"/>
    <dgm:cxn modelId="{9CC87FA5-3732-4CF0-A775-1E88230CFF01}" srcId="{A2BB5135-3CDB-43EC-93D2-25994F564321}" destId="{B30FE7FD-FB40-4B5F-8D84-08A9065DE6BB}" srcOrd="2" destOrd="0" parTransId="{6B52D7FE-200B-4176-8F19-009C0F1F00DC}" sibTransId="{E63207D2-44B9-425E-86D3-E7B7C9285F18}"/>
    <dgm:cxn modelId="{D09BD8B6-FA7E-439B-921E-6FFC1D1A2579}" type="presOf" srcId="{E234463B-3E9E-4298-A48F-3C72DF28CC4C}" destId="{F5BBD484-C044-4605-8A23-EA0E5B5B7D99}" srcOrd="0" destOrd="0" presId="urn:microsoft.com/office/officeart/2018/2/layout/IconVerticalSolidList"/>
    <dgm:cxn modelId="{55D464C8-48F4-4DEA-9B78-2F64768B0704}" srcId="{A2BB5135-3CDB-43EC-93D2-25994F564321}" destId="{E234463B-3E9E-4298-A48F-3C72DF28CC4C}" srcOrd="1" destOrd="0" parTransId="{EF6FEA07-B428-4CA9-9BFB-ADE6EB802E46}" sibTransId="{063C43F7-9FAE-4213-91D1-99AEB4E3792A}"/>
    <dgm:cxn modelId="{F5B6CAD2-7218-400B-8599-E16FC4D7566C}" type="presOf" srcId="{9F0D1754-1DCA-4BBF-AC39-29EDCF43767E}" destId="{072C4805-5388-4066-B920-FC6C4A27BF81}" srcOrd="0" destOrd="0" presId="urn:microsoft.com/office/officeart/2018/2/layout/IconVerticalSolidList"/>
    <dgm:cxn modelId="{B9E331EA-1B27-471F-9D79-09B0925CFDA6}" srcId="{A2BB5135-3CDB-43EC-93D2-25994F564321}" destId="{3CD44DB1-0E1F-4A29-A053-D6B7536F5710}" srcOrd="3" destOrd="0" parTransId="{0A2840FB-29D6-486F-9164-30F41FE04D10}" sibTransId="{22C31392-7110-4CEF-B63E-827419688404}"/>
    <dgm:cxn modelId="{AA0224FF-726C-43FA-A116-0AF6457FE0A7}" srcId="{A2BB5135-3CDB-43EC-93D2-25994F564321}" destId="{9F0D1754-1DCA-4BBF-AC39-29EDCF43767E}" srcOrd="4" destOrd="0" parTransId="{4060E09C-711F-4D01-AF62-EC75A0835F1A}" sibTransId="{E8F0F4FC-671F-4FDB-A916-1B7225B9798B}"/>
    <dgm:cxn modelId="{E666326F-D2E4-4829-A52B-BA0B784062D4}" type="presParOf" srcId="{B5E0A31D-362F-4BC2-A918-C955FCC9CA9C}" destId="{02C0D8F9-66E8-40BB-987E-083B69EF5E26}" srcOrd="0" destOrd="0" presId="urn:microsoft.com/office/officeart/2018/2/layout/IconVerticalSolidList"/>
    <dgm:cxn modelId="{C6BF3A24-9438-49B4-AA4A-C4330478DF97}" type="presParOf" srcId="{02C0D8F9-66E8-40BB-987E-083B69EF5E26}" destId="{568E6A09-2278-4CE8-9AF8-9CC0E4DDFA35}" srcOrd="0" destOrd="0" presId="urn:microsoft.com/office/officeart/2018/2/layout/IconVerticalSolidList"/>
    <dgm:cxn modelId="{BB23C5E4-57C1-4547-A48B-7437A3EF6742}" type="presParOf" srcId="{02C0D8F9-66E8-40BB-987E-083B69EF5E26}" destId="{B3FA1978-B2C8-4F62-9870-159D06286ED9}" srcOrd="1" destOrd="0" presId="urn:microsoft.com/office/officeart/2018/2/layout/IconVerticalSolidList"/>
    <dgm:cxn modelId="{F8FD3B7D-971D-469D-9F3D-5DD3ECF25309}" type="presParOf" srcId="{02C0D8F9-66E8-40BB-987E-083B69EF5E26}" destId="{8D529167-FFE9-493A-AF63-402AB1ADBC60}" srcOrd="2" destOrd="0" presId="urn:microsoft.com/office/officeart/2018/2/layout/IconVerticalSolidList"/>
    <dgm:cxn modelId="{DDA2DD52-358E-4252-87C3-D0C98C8229B2}" type="presParOf" srcId="{02C0D8F9-66E8-40BB-987E-083B69EF5E26}" destId="{2D6F8417-EB3E-4996-BE2A-31E8323639E4}" srcOrd="3" destOrd="0" presId="urn:microsoft.com/office/officeart/2018/2/layout/IconVerticalSolidList"/>
    <dgm:cxn modelId="{597B2F2F-B3E1-48ED-AFB8-461A505D0D0F}" type="presParOf" srcId="{B5E0A31D-362F-4BC2-A918-C955FCC9CA9C}" destId="{1EE6345B-A615-421B-B89E-AC6AEDCD7B71}" srcOrd="1" destOrd="0" presId="urn:microsoft.com/office/officeart/2018/2/layout/IconVerticalSolidList"/>
    <dgm:cxn modelId="{BB94B7ED-0736-4134-B441-D656156585C7}" type="presParOf" srcId="{B5E0A31D-362F-4BC2-A918-C955FCC9CA9C}" destId="{A8B29D07-24B2-4C6A-A246-998E90A4610C}" srcOrd="2" destOrd="0" presId="urn:microsoft.com/office/officeart/2018/2/layout/IconVerticalSolidList"/>
    <dgm:cxn modelId="{30E5820F-ED60-4798-978A-832098F5AA9D}" type="presParOf" srcId="{A8B29D07-24B2-4C6A-A246-998E90A4610C}" destId="{F74F12D4-C18E-4737-8256-3EACF18C2813}" srcOrd="0" destOrd="0" presId="urn:microsoft.com/office/officeart/2018/2/layout/IconVerticalSolidList"/>
    <dgm:cxn modelId="{C874C8ED-7102-47CE-93EE-1CE472AE86F6}" type="presParOf" srcId="{A8B29D07-24B2-4C6A-A246-998E90A4610C}" destId="{42FF39C2-28B3-47DE-A688-7BC0F0987E1D}" srcOrd="1" destOrd="0" presId="urn:microsoft.com/office/officeart/2018/2/layout/IconVerticalSolidList"/>
    <dgm:cxn modelId="{2E6C9BA2-C7FD-43F0-8B99-C75E2BE825D0}" type="presParOf" srcId="{A8B29D07-24B2-4C6A-A246-998E90A4610C}" destId="{052FADD8-089D-49CA-B00A-7C8796AADAA1}" srcOrd="2" destOrd="0" presId="urn:microsoft.com/office/officeart/2018/2/layout/IconVerticalSolidList"/>
    <dgm:cxn modelId="{D93BC4B3-3E97-446E-9C3D-24EF05DD1839}" type="presParOf" srcId="{A8B29D07-24B2-4C6A-A246-998E90A4610C}" destId="{F5BBD484-C044-4605-8A23-EA0E5B5B7D99}" srcOrd="3" destOrd="0" presId="urn:microsoft.com/office/officeart/2018/2/layout/IconVerticalSolidList"/>
    <dgm:cxn modelId="{2B973A04-4645-4ED3-8826-4E5D267025AB}" type="presParOf" srcId="{B5E0A31D-362F-4BC2-A918-C955FCC9CA9C}" destId="{291C1CC1-3FB5-441B-9C51-B6D97EDCA19F}" srcOrd="3" destOrd="0" presId="urn:microsoft.com/office/officeart/2018/2/layout/IconVerticalSolidList"/>
    <dgm:cxn modelId="{BD1E79F5-2051-448D-BD67-FB2A84191E65}" type="presParOf" srcId="{B5E0A31D-362F-4BC2-A918-C955FCC9CA9C}" destId="{EA8BC3FB-C68A-4D90-860A-B1DE1A3CDC3F}" srcOrd="4" destOrd="0" presId="urn:microsoft.com/office/officeart/2018/2/layout/IconVerticalSolidList"/>
    <dgm:cxn modelId="{67A14694-E7BC-4B20-81C4-C76CAA1D745D}" type="presParOf" srcId="{EA8BC3FB-C68A-4D90-860A-B1DE1A3CDC3F}" destId="{E3248E8F-044D-4923-8472-295211757ECA}" srcOrd="0" destOrd="0" presId="urn:microsoft.com/office/officeart/2018/2/layout/IconVerticalSolidList"/>
    <dgm:cxn modelId="{680A98C3-BDAD-4AD5-AC51-5CD6E915A8F1}" type="presParOf" srcId="{EA8BC3FB-C68A-4D90-860A-B1DE1A3CDC3F}" destId="{3742D51C-C386-4471-A491-72109AA1A71B}" srcOrd="1" destOrd="0" presId="urn:microsoft.com/office/officeart/2018/2/layout/IconVerticalSolidList"/>
    <dgm:cxn modelId="{F222E127-B6B5-41C7-8ED9-4F4A675C9772}" type="presParOf" srcId="{EA8BC3FB-C68A-4D90-860A-B1DE1A3CDC3F}" destId="{EEAA8A83-6CCD-405A-8497-A5D31321581E}" srcOrd="2" destOrd="0" presId="urn:microsoft.com/office/officeart/2018/2/layout/IconVerticalSolidList"/>
    <dgm:cxn modelId="{800C83CE-4326-4881-A230-26B8ABEE2116}" type="presParOf" srcId="{EA8BC3FB-C68A-4D90-860A-B1DE1A3CDC3F}" destId="{8ECFCD9E-64B3-4E23-B596-6D9B816A4B95}" srcOrd="3" destOrd="0" presId="urn:microsoft.com/office/officeart/2018/2/layout/IconVerticalSolidList"/>
    <dgm:cxn modelId="{9CF77374-4D98-4715-B0FF-13828F8EED4F}" type="presParOf" srcId="{B5E0A31D-362F-4BC2-A918-C955FCC9CA9C}" destId="{76022575-1F14-4CCE-9146-A1221CE98E35}" srcOrd="5" destOrd="0" presId="urn:microsoft.com/office/officeart/2018/2/layout/IconVerticalSolidList"/>
    <dgm:cxn modelId="{52080385-5283-4B30-BF6F-D8B4E348EA8B}" type="presParOf" srcId="{B5E0A31D-362F-4BC2-A918-C955FCC9CA9C}" destId="{7AEC6689-1D6F-4A65-B978-2E187AF68D0E}" srcOrd="6" destOrd="0" presId="urn:microsoft.com/office/officeart/2018/2/layout/IconVerticalSolidList"/>
    <dgm:cxn modelId="{1AADA99A-7F16-4CE9-9A5B-3CBAB044F380}" type="presParOf" srcId="{7AEC6689-1D6F-4A65-B978-2E187AF68D0E}" destId="{540D1B90-D268-4D3E-8B17-0E3641AD66B3}" srcOrd="0" destOrd="0" presId="urn:microsoft.com/office/officeart/2018/2/layout/IconVerticalSolidList"/>
    <dgm:cxn modelId="{7E5EA968-E0D1-4CE3-86DF-5303D188830C}" type="presParOf" srcId="{7AEC6689-1D6F-4A65-B978-2E187AF68D0E}" destId="{764A86B2-ED6F-4916-A91A-69CA9493E500}" srcOrd="1" destOrd="0" presId="urn:microsoft.com/office/officeart/2018/2/layout/IconVerticalSolidList"/>
    <dgm:cxn modelId="{00175CA2-5916-42C7-A76E-282DA13D4166}" type="presParOf" srcId="{7AEC6689-1D6F-4A65-B978-2E187AF68D0E}" destId="{04BA5554-AABF-4FE1-9DE1-14D283BAF751}" srcOrd="2" destOrd="0" presId="urn:microsoft.com/office/officeart/2018/2/layout/IconVerticalSolidList"/>
    <dgm:cxn modelId="{977025FD-D6B0-4E99-86B4-3F0C480C13B8}" type="presParOf" srcId="{7AEC6689-1D6F-4A65-B978-2E187AF68D0E}" destId="{142D5D0D-60C0-4FAB-B635-F8132D34C1E3}" srcOrd="3" destOrd="0" presId="urn:microsoft.com/office/officeart/2018/2/layout/IconVerticalSolidList"/>
    <dgm:cxn modelId="{5ECB2257-0364-4F82-9D68-1A36CC8B5498}" type="presParOf" srcId="{B5E0A31D-362F-4BC2-A918-C955FCC9CA9C}" destId="{62A83BE2-21D3-411C-81F8-F37FF170FE5C}" srcOrd="7" destOrd="0" presId="urn:microsoft.com/office/officeart/2018/2/layout/IconVerticalSolidList"/>
    <dgm:cxn modelId="{3560FD2E-7C40-461F-B3A2-65A253AD4728}" type="presParOf" srcId="{B5E0A31D-362F-4BC2-A918-C955FCC9CA9C}" destId="{6D5C5C04-6401-4096-9FE0-6C1D88974CAA}" srcOrd="8" destOrd="0" presId="urn:microsoft.com/office/officeart/2018/2/layout/IconVerticalSolidList"/>
    <dgm:cxn modelId="{84868680-1149-49BF-A73B-442DB5F1F571}" type="presParOf" srcId="{6D5C5C04-6401-4096-9FE0-6C1D88974CAA}" destId="{5E17E90C-0755-44C5-B8CC-DB5550399593}" srcOrd="0" destOrd="0" presId="urn:microsoft.com/office/officeart/2018/2/layout/IconVerticalSolidList"/>
    <dgm:cxn modelId="{2707EBC7-C1A3-4584-B6C6-7F4AC802F1E1}" type="presParOf" srcId="{6D5C5C04-6401-4096-9FE0-6C1D88974CAA}" destId="{70045F1D-FD96-44F5-B61D-33EC702472CD}" srcOrd="1" destOrd="0" presId="urn:microsoft.com/office/officeart/2018/2/layout/IconVerticalSolidList"/>
    <dgm:cxn modelId="{8379D84D-9B01-4D69-B148-DC608451DFF8}" type="presParOf" srcId="{6D5C5C04-6401-4096-9FE0-6C1D88974CAA}" destId="{5CE1C3D0-9DBB-4349-A63D-CA0E26FC05C5}" srcOrd="2" destOrd="0" presId="urn:microsoft.com/office/officeart/2018/2/layout/IconVerticalSolidList"/>
    <dgm:cxn modelId="{80DE5B67-154F-4025-A3C3-BD44F13EA7C6}" type="presParOf" srcId="{6D5C5C04-6401-4096-9FE0-6C1D88974CAA}" destId="{072C4805-5388-4066-B920-FC6C4A27BF8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624035-EC93-4068-9ACE-9B170DA9DD2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3A0390F-A888-4A1F-98EB-12B7DC1EF0B5}">
      <dgm:prSet/>
      <dgm:spPr/>
      <dgm:t>
        <a:bodyPr/>
        <a:lstStyle/>
        <a:p>
          <a:r>
            <a:rPr lang="en-US"/>
            <a:t>Be aware that reading patterns differ.</a:t>
          </a:r>
        </a:p>
      </dgm:t>
    </dgm:pt>
    <dgm:pt modelId="{C5A4A4D2-D818-4F34-98FE-C140FE938C5A}" type="parTrans" cxnId="{AA1A2E3A-C440-4EB3-83BC-733F4E3B0360}">
      <dgm:prSet/>
      <dgm:spPr/>
      <dgm:t>
        <a:bodyPr/>
        <a:lstStyle/>
        <a:p>
          <a:endParaRPr lang="en-US"/>
        </a:p>
      </dgm:t>
    </dgm:pt>
    <dgm:pt modelId="{BD29F4B8-E95C-426C-95E0-0C67175BEA38}" type="sibTrans" cxnId="{AA1A2E3A-C440-4EB3-83BC-733F4E3B0360}">
      <dgm:prSet/>
      <dgm:spPr/>
      <dgm:t>
        <a:bodyPr/>
        <a:lstStyle/>
        <a:p>
          <a:endParaRPr lang="en-US"/>
        </a:p>
      </dgm:t>
    </dgm:pt>
    <dgm:pt modelId="{2B2A05AA-6210-4EDD-94E9-83FA6974FEAF}">
      <dgm:prSet/>
      <dgm:spPr/>
      <dgm:t>
        <a:bodyPr/>
        <a:lstStyle/>
        <a:p>
          <a:r>
            <a:rPr lang="en-US"/>
            <a:t>Be aware of varying cultural attitudes toward giving instruction.</a:t>
          </a:r>
        </a:p>
      </dgm:t>
    </dgm:pt>
    <dgm:pt modelId="{89F9BF12-0D63-4EAC-A575-1D347561DCE0}" type="parTrans" cxnId="{29D314F1-C017-4D88-A073-E915C15A10CB}">
      <dgm:prSet/>
      <dgm:spPr/>
      <dgm:t>
        <a:bodyPr/>
        <a:lstStyle/>
        <a:p>
          <a:endParaRPr lang="en-US"/>
        </a:p>
      </dgm:t>
    </dgm:pt>
    <dgm:pt modelId="{AF895091-018E-46B2-8BFC-A2D292135A5B}" type="sibTrans" cxnId="{29D314F1-C017-4D88-A073-E915C15A10CB}">
      <dgm:prSet/>
      <dgm:spPr/>
      <dgm:t>
        <a:bodyPr/>
        <a:lstStyle/>
        <a:p>
          <a:endParaRPr lang="en-US"/>
        </a:p>
      </dgm:t>
    </dgm:pt>
    <dgm:pt modelId="{9AEC1B13-4E1E-4B75-8496-71332E2AB645}">
      <dgm:prSet/>
      <dgm:spPr/>
      <dgm:t>
        <a:bodyPr/>
        <a:lstStyle/>
        <a:p>
          <a:r>
            <a:rPr lang="en-US"/>
            <a:t>Deemphasize trivial details.</a:t>
          </a:r>
        </a:p>
      </dgm:t>
    </dgm:pt>
    <dgm:pt modelId="{5C1F8B07-7080-45A4-B6EC-22339507BFA2}" type="parTrans" cxnId="{9A822116-153C-4B0A-B9D0-6213C897736A}">
      <dgm:prSet/>
      <dgm:spPr/>
      <dgm:t>
        <a:bodyPr/>
        <a:lstStyle/>
        <a:p>
          <a:endParaRPr lang="en-US"/>
        </a:p>
      </dgm:t>
    </dgm:pt>
    <dgm:pt modelId="{9F690AA0-AFAD-4874-B896-E89D356C727E}" type="sibTrans" cxnId="{9A822116-153C-4B0A-B9D0-6213C897736A}">
      <dgm:prSet/>
      <dgm:spPr/>
      <dgm:t>
        <a:bodyPr/>
        <a:lstStyle/>
        <a:p>
          <a:endParaRPr lang="en-US"/>
        </a:p>
      </dgm:t>
    </dgm:pt>
    <dgm:pt modelId="{925AFFDC-C45C-4C69-9E48-3B9223182332}">
      <dgm:prSet/>
      <dgm:spPr/>
      <dgm:t>
        <a:bodyPr/>
        <a:lstStyle/>
        <a:p>
          <a:r>
            <a:rPr lang="en-US"/>
            <a:t>Avoid culture-specific language, symbols, and references.</a:t>
          </a:r>
        </a:p>
      </dgm:t>
    </dgm:pt>
    <dgm:pt modelId="{2F1706BF-BBDA-4BD8-9AFE-30B835A65D1D}" type="parTrans" cxnId="{1B41B119-A182-4B2F-BAE7-332452BDA43A}">
      <dgm:prSet/>
      <dgm:spPr/>
      <dgm:t>
        <a:bodyPr/>
        <a:lstStyle/>
        <a:p>
          <a:endParaRPr lang="en-US"/>
        </a:p>
      </dgm:t>
    </dgm:pt>
    <dgm:pt modelId="{6DEE1C24-F4E5-421C-8A5D-C964D320E3E0}" type="sibTrans" cxnId="{1B41B119-A182-4B2F-BAE7-332452BDA43A}">
      <dgm:prSet/>
      <dgm:spPr/>
      <dgm:t>
        <a:bodyPr/>
        <a:lstStyle/>
        <a:p>
          <a:endParaRPr lang="en-US"/>
        </a:p>
      </dgm:t>
    </dgm:pt>
    <dgm:pt modelId="{66C7CB41-D233-480D-9FBB-F2756D1DFD0F}">
      <dgm:prSet/>
      <dgm:spPr/>
      <dgm:t>
        <a:bodyPr/>
        <a:lstStyle/>
        <a:p>
          <a:r>
            <a:rPr lang="en-US"/>
            <a:t>Portray people very carefully.</a:t>
          </a:r>
        </a:p>
      </dgm:t>
    </dgm:pt>
    <dgm:pt modelId="{F7C72263-246E-4726-9234-85AF47988363}" type="parTrans" cxnId="{E502C74D-AF0F-40EB-80AF-CFCA39C7A806}">
      <dgm:prSet/>
      <dgm:spPr/>
      <dgm:t>
        <a:bodyPr/>
        <a:lstStyle/>
        <a:p>
          <a:endParaRPr lang="en-US"/>
        </a:p>
      </dgm:t>
    </dgm:pt>
    <dgm:pt modelId="{39FBD50D-6882-481B-89C8-8DE060185892}" type="sibTrans" cxnId="{E502C74D-AF0F-40EB-80AF-CFCA39C7A806}">
      <dgm:prSet/>
      <dgm:spPr/>
      <dgm:t>
        <a:bodyPr/>
        <a:lstStyle/>
        <a:p>
          <a:endParaRPr lang="en-US"/>
        </a:p>
      </dgm:t>
    </dgm:pt>
    <dgm:pt modelId="{BA31B795-B29D-4554-9FFF-ECC65BCC83E3}">
      <dgm:prSet/>
      <dgm:spPr/>
      <dgm:t>
        <a:bodyPr/>
        <a:lstStyle/>
        <a:p>
          <a:r>
            <a:rPr lang="en-US"/>
            <a:t>Be particularly careful in portraying hand gestures.</a:t>
          </a:r>
        </a:p>
      </dgm:t>
    </dgm:pt>
    <dgm:pt modelId="{FDCEE651-FAE2-41A6-8D82-5E968E07F1A9}" type="parTrans" cxnId="{185C474F-793D-4503-B665-1BFAC3F317C7}">
      <dgm:prSet/>
      <dgm:spPr/>
      <dgm:t>
        <a:bodyPr/>
        <a:lstStyle/>
        <a:p>
          <a:endParaRPr lang="en-US"/>
        </a:p>
      </dgm:t>
    </dgm:pt>
    <dgm:pt modelId="{DD468056-3425-4261-A099-3E7FB1233335}" type="sibTrans" cxnId="{185C474F-793D-4503-B665-1BFAC3F317C7}">
      <dgm:prSet/>
      <dgm:spPr/>
      <dgm:t>
        <a:bodyPr/>
        <a:lstStyle/>
        <a:p>
          <a:endParaRPr lang="en-US"/>
        </a:p>
      </dgm:t>
    </dgm:pt>
    <dgm:pt modelId="{19456FD2-91DC-47D2-AA65-4FC5447F4C30}" type="pres">
      <dgm:prSet presAssocID="{0F624035-EC93-4068-9ACE-9B170DA9DD2F}" presName="root" presStyleCnt="0">
        <dgm:presLayoutVars>
          <dgm:dir/>
          <dgm:resizeHandles val="exact"/>
        </dgm:presLayoutVars>
      </dgm:prSet>
      <dgm:spPr/>
    </dgm:pt>
    <dgm:pt modelId="{75366EED-0C02-4C9E-AEDC-1535155E5F1E}" type="pres">
      <dgm:prSet presAssocID="{0F624035-EC93-4068-9ACE-9B170DA9DD2F}" presName="container" presStyleCnt="0">
        <dgm:presLayoutVars>
          <dgm:dir/>
          <dgm:resizeHandles val="exact"/>
        </dgm:presLayoutVars>
      </dgm:prSet>
      <dgm:spPr/>
    </dgm:pt>
    <dgm:pt modelId="{CF34CE97-448B-45D6-8AAF-642A3AF2D4AF}" type="pres">
      <dgm:prSet presAssocID="{D3A0390F-A888-4A1F-98EB-12B7DC1EF0B5}" presName="compNode" presStyleCnt="0"/>
      <dgm:spPr/>
    </dgm:pt>
    <dgm:pt modelId="{979CF2CD-C15D-4013-886A-952C3003C0FC}" type="pres">
      <dgm:prSet presAssocID="{D3A0390F-A888-4A1F-98EB-12B7DC1EF0B5}" presName="iconBgRect" presStyleLbl="bgShp" presStyleIdx="0" presStyleCnt="6"/>
      <dgm:spPr/>
    </dgm:pt>
    <dgm:pt modelId="{533327C9-B555-433A-95EE-25F430CA1185}" type="pres">
      <dgm:prSet presAssocID="{D3A0390F-A888-4A1F-98EB-12B7DC1EF0B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978F4C2-3396-4E6B-83E6-F84AF3934B49}" type="pres">
      <dgm:prSet presAssocID="{D3A0390F-A888-4A1F-98EB-12B7DC1EF0B5}" presName="spaceRect" presStyleCnt="0"/>
      <dgm:spPr/>
    </dgm:pt>
    <dgm:pt modelId="{49AC5958-AAF2-4300-974E-BF7863B33E3E}" type="pres">
      <dgm:prSet presAssocID="{D3A0390F-A888-4A1F-98EB-12B7DC1EF0B5}" presName="textRect" presStyleLbl="revTx" presStyleIdx="0" presStyleCnt="6">
        <dgm:presLayoutVars>
          <dgm:chMax val="1"/>
          <dgm:chPref val="1"/>
        </dgm:presLayoutVars>
      </dgm:prSet>
      <dgm:spPr/>
    </dgm:pt>
    <dgm:pt modelId="{72304FEB-CD74-4482-AA31-BD13662F71D1}" type="pres">
      <dgm:prSet presAssocID="{BD29F4B8-E95C-426C-95E0-0C67175BEA38}" presName="sibTrans" presStyleLbl="sibTrans2D1" presStyleIdx="0" presStyleCnt="0"/>
      <dgm:spPr/>
    </dgm:pt>
    <dgm:pt modelId="{83F7FCA2-115D-4C9C-B4F4-1B1CEDD83435}" type="pres">
      <dgm:prSet presAssocID="{2B2A05AA-6210-4EDD-94E9-83FA6974FEAF}" presName="compNode" presStyleCnt="0"/>
      <dgm:spPr/>
    </dgm:pt>
    <dgm:pt modelId="{906002F6-B6CB-47B7-9D63-33CE069BFFC5}" type="pres">
      <dgm:prSet presAssocID="{2B2A05AA-6210-4EDD-94E9-83FA6974FEAF}" presName="iconBgRect" presStyleLbl="bgShp" presStyleIdx="1" presStyleCnt="6"/>
      <dgm:spPr/>
    </dgm:pt>
    <dgm:pt modelId="{F169AC32-4E4E-4C22-BAD2-F9FACF045A4A}" type="pres">
      <dgm:prSet presAssocID="{2B2A05AA-6210-4EDD-94E9-83FA6974FEAF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9238A257-FF6E-4892-8034-CDBC8C4E7201}" type="pres">
      <dgm:prSet presAssocID="{2B2A05AA-6210-4EDD-94E9-83FA6974FEAF}" presName="spaceRect" presStyleCnt="0"/>
      <dgm:spPr/>
    </dgm:pt>
    <dgm:pt modelId="{C578307F-9F4B-4FE0-B080-B820CB996EDC}" type="pres">
      <dgm:prSet presAssocID="{2B2A05AA-6210-4EDD-94E9-83FA6974FEAF}" presName="textRect" presStyleLbl="revTx" presStyleIdx="1" presStyleCnt="6">
        <dgm:presLayoutVars>
          <dgm:chMax val="1"/>
          <dgm:chPref val="1"/>
        </dgm:presLayoutVars>
      </dgm:prSet>
      <dgm:spPr/>
    </dgm:pt>
    <dgm:pt modelId="{AE9471EF-98CC-4C1F-9D90-CBFE9DD5EC40}" type="pres">
      <dgm:prSet presAssocID="{AF895091-018E-46B2-8BFC-A2D292135A5B}" presName="sibTrans" presStyleLbl="sibTrans2D1" presStyleIdx="0" presStyleCnt="0"/>
      <dgm:spPr/>
    </dgm:pt>
    <dgm:pt modelId="{9E16E1F1-B2C5-4FBB-A1DF-581C96ECD90D}" type="pres">
      <dgm:prSet presAssocID="{9AEC1B13-4E1E-4B75-8496-71332E2AB645}" presName="compNode" presStyleCnt="0"/>
      <dgm:spPr/>
    </dgm:pt>
    <dgm:pt modelId="{D343AE94-F268-4AD4-BDF4-C8AC1285B3A5}" type="pres">
      <dgm:prSet presAssocID="{9AEC1B13-4E1E-4B75-8496-71332E2AB645}" presName="iconBgRect" presStyleLbl="bgShp" presStyleIdx="2" presStyleCnt="6"/>
      <dgm:spPr/>
    </dgm:pt>
    <dgm:pt modelId="{7A18257D-B69F-4A02-9A7A-7B161A400016}" type="pres">
      <dgm:prSet presAssocID="{9AEC1B13-4E1E-4B75-8496-71332E2AB64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"/>
        </a:ext>
      </dgm:extLst>
    </dgm:pt>
    <dgm:pt modelId="{4C69F047-4EEB-4AE6-81FB-C3963D6C2D27}" type="pres">
      <dgm:prSet presAssocID="{9AEC1B13-4E1E-4B75-8496-71332E2AB645}" presName="spaceRect" presStyleCnt="0"/>
      <dgm:spPr/>
    </dgm:pt>
    <dgm:pt modelId="{8FB7EC45-A261-4E6F-8B10-0979FFB5BD3B}" type="pres">
      <dgm:prSet presAssocID="{9AEC1B13-4E1E-4B75-8496-71332E2AB645}" presName="textRect" presStyleLbl="revTx" presStyleIdx="2" presStyleCnt="6">
        <dgm:presLayoutVars>
          <dgm:chMax val="1"/>
          <dgm:chPref val="1"/>
        </dgm:presLayoutVars>
      </dgm:prSet>
      <dgm:spPr/>
    </dgm:pt>
    <dgm:pt modelId="{E6B5E503-BF02-4E14-B7D4-AF0765510E6A}" type="pres">
      <dgm:prSet presAssocID="{9F690AA0-AFAD-4874-B896-E89D356C727E}" presName="sibTrans" presStyleLbl="sibTrans2D1" presStyleIdx="0" presStyleCnt="0"/>
      <dgm:spPr/>
    </dgm:pt>
    <dgm:pt modelId="{795EBB6E-934B-48E5-AAC3-EB19541F8047}" type="pres">
      <dgm:prSet presAssocID="{925AFFDC-C45C-4C69-9E48-3B9223182332}" presName="compNode" presStyleCnt="0"/>
      <dgm:spPr/>
    </dgm:pt>
    <dgm:pt modelId="{0A215E56-81C8-442B-BF31-8C5287A3381B}" type="pres">
      <dgm:prSet presAssocID="{925AFFDC-C45C-4C69-9E48-3B9223182332}" presName="iconBgRect" presStyleLbl="bgShp" presStyleIdx="3" presStyleCnt="6"/>
      <dgm:spPr/>
    </dgm:pt>
    <dgm:pt modelId="{EAFECE0E-42D5-419B-9C10-BDE0638846C4}" type="pres">
      <dgm:prSet presAssocID="{925AFFDC-C45C-4C69-9E48-3B922318233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89DE2C8F-2A24-4DB7-A2B8-B779ADC082BB}" type="pres">
      <dgm:prSet presAssocID="{925AFFDC-C45C-4C69-9E48-3B9223182332}" presName="spaceRect" presStyleCnt="0"/>
      <dgm:spPr/>
    </dgm:pt>
    <dgm:pt modelId="{0045D3A5-A13D-4408-8C73-94B5EAD3D6A9}" type="pres">
      <dgm:prSet presAssocID="{925AFFDC-C45C-4C69-9E48-3B9223182332}" presName="textRect" presStyleLbl="revTx" presStyleIdx="3" presStyleCnt="6">
        <dgm:presLayoutVars>
          <dgm:chMax val="1"/>
          <dgm:chPref val="1"/>
        </dgm:presLayoutVars>
      </dgm:prSet>
      <dgm:spPr/>
    </dgm:pt>
    <dgm:pt modelId="{6ED186FE-45B6-4445-9253-7AFDB1650F42}" type="pres">
      <dgm:prSet presAssocID="{6DEE1C24-F4E5-421C-8A5D-C964D320E3E0}" presName="sibTrans" presStyleLbl="sibTrans2D1" presStyleIdx="0" presStyleCnt="0"/>
      <dgm:spPr/>
    </dgm:pt>
    <dgm:pt modelId="{D314EC9C-AF3A-4F5B-AAD2-F46C2EBA06AF}" type="pres">
      <dgm:prSet presAssocID="{66C7CB41-D233-480D-9FBB-F2756D1DFD0F}" presName="compNode" presStyleCnt="0"/>
      <dgm:spPr/>
    </dgm:pt>
    <dgm:pt modelId="{D6B891D2-CE6E-45F6-9C92-966DFE601647}" type="pres">
      <dgm:prSet presAssocID="{66C7CB41-D233-480D-9FBB-F2756D1DFD0F}" presName="iconBgRect" presStyleLbl="bgShp" presStyleIdx="4" presStyleCnt="6"/>
      <dgm:spPr/>
    </dgm:pt>
    <dgm:pt modelId="{FEE11CB8-373F-4337-80FB-145F76AE9197}" type="pres">
      <dgm:prSet presAssocID="{66C7CB41-D233-480D-9FBB-F2756D1DFD0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DF7C1410-F1C1-446B-8238-C4851E3F350A}" type="pres">
      <dgm:prSet presAssocID="{66C7CB41-D233-480D-9FBB-F2756D1DFD0F}" presName="spaceRect" presStyleCnt="0"/>
      <dgm:spPr/>
    </dgm:pt>
    <dgm:pt modelId="{E67B46FF-3CA7-4541-AAF5-4E009B17A7BE}" type="pres">
      <dgm:prSet presAssocID="{66C7CB41-D233-480D-9FBB-F2756D1DFD0F}" presName="textRect" presStyleLbl="revTx" presStyleIdx="4" presStyleCnt="6">
        <dgm:presLayoutVars>
          <dgm:chMax val="1"/>
          <dgm:chPref val="1"/>
        </dgm:presLayoutVars>
      </dgm:prSet>
      <dgm:spPr/>
    </dgm:pt>
    <dgm:pt modelId="{10D84D3C-6585-43AF-8D80-1851FD7BE4CB}" type="pres">
      <dgm:prSet presAssocID="{39FBD50D-6882-481B-89C8-8DE060185892}" presName="sibTrans" presStyleLbl="sibTrans2D1" presStyleIdx="0" presStyleCnt="0"/>
      <dgm:spPr/>
    </dgm:pt>
    <dgm:pt modelId="{28B5BE47-4961-446F-ACAA-33C789D7E227}" type="pres">
      <dgm:prSet presAssocID="{BA31B795-B29D-4554-9FFF-ECC65BCC83E3}" presName="compNode" presStyleCnt="0"/>
      <dgm:spPr/>
    </dgm:pt>
    <dgm:pt modelId="{7C6F1EC7-BD7E-484C-ABE5-D8F73BF0F08E}" type="pres">
      <dgm:prSet presAssocID="{BA31B795-B29D-4554-9FFF-ECC65BCC83E3}" presName="iconBgRect" presStyleLbl="bgShp" presStyleIdx="5" presStyleCnt="6"/>
      <dgm:spPr/>
    </dgm:pt>
    <dgm:pt modelId="{D9EF4D5C-1E77-426C-930A-114244E87D79}" type="pres">
      <dgm:prSet presAssocID="{BA31B795-B29D-4554-9FFF-ECC65BCC83E3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C8F03F42-C6A3-4B32-B70F-22AE17D10903}" type="pres">
      <dgm:prSet presAssocID="{BA31B795-B29D-4554-9FFF-ECC65BCC83E3}" presName="spaceRect" presStyleCnt="0"/>
      <dgm:spPr/>
    </dgm:pt>
    <dgm:pt modelId="{72FDFD45-B015-4433-9A18-DAF3CBC135FF}" type="pres">
      <dgm:prSet presAssocID="{BA31B795-B29D-4554-9FFF-ECC65BCC83E3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A822116-153C-4B0A-B9D0-6213C897736A}" srcId="{0F624035-EC93-4068-9ACE-9B170DA9DD2F}" destId="{9AEC1B13-4E1E-4B75-8496-71332E2AB645}" srcOrd="2" destOrd="0" parTransId="{5C1F8B07-7080-45A4-B6EC-22339507BFA2}" sibTransId="{9F690AA0-AFAD-4874-B896-E89D356C727E}"/>
    <dgm:cxn modelId="{1B41B119-A182-4B2F-BAE7-332452BDA43A}" srcId="{0F624035-EC93-4068-9ACE-9B170DA9DD2F}" destId="{925AFFDC-C45C-4C69-9E48-3B9223182332}" srcOrd="3" destOrd="0" parTransId="{2F1706BF-BBDA-4BD8-9AFE-30B835A65D1D}" sibTransId="{6DEE1C24-F4E5-421C-8A5D-C964D320E3E0}"/>
    <dgm:cxn modelId="{B2B9B525-AC14-4884-8DAB-A97B400A377D}" type="presOf" srcId="{D3A0390F-A888-4A1F-98EB-12B7DC1EF0B5}" destId="{49AC5958-AAF2-4300-974E-BF7863B33E3E}" srcOrd="0" destOrd="0" presId="urn:microsoft.com/office/officeart/2018/2/layout/IconCircleList"/>
    <dgm:cxn modelId="{766E4328-BDE3-48FF-AF95-8496897F9A39}" type="presOf" srcId="{0F624035-EC93-4068-9ACE-9B170DA9DD2F}" destId="{19456FD2-91DC-47D2-AA65-4FC5447F4C30}" srcOrd="0" destOrd="0" presId="urn:microsoft.com/office/officeart/2018/2/layout/IconCircleList"/>
    <dgm:cxn modelId="{44FB5834-F108-46D9-B5A1-C6D8E77C4BDD}" type="presOf" srcId="{925AFFDC-C45C-4C69-9E48-3B9223182332}" destId="{0045D3A5-A13D-4408-8C73-94B5EAD3D6A9}" srcOrd="0" destOrd="0" presId="urn:microsoft.com/office/officeart/2018/2/layout/IconCircleList"/>
    <dgm:cxn modelId="{AA1A2E3A-C440-4EB3-83BC-733F4E3B0360}" srcId="{0F624035-EC93-4068-9ACE-9B170DA9DD2F}" destId="{D3A0390F-A888-4A1F-98EB-12B7DC1EF0B5}" srcOrd="0" destOrd="0" parTransId="{C5A4A4D2-D818-4F34-98FE-C140FE938C5A}" sibTransId="{BD29F4B8-E95C-426C-95E0-0C67175BEA38}"/>
    <dgm:cxn modelId="{E502C74D-AF0F-40EB-80AF-CFCA39C7A806}" srcId="{0F624035-EC93-4068-9ACE-9B170DA9DD2F}" destId="{66C7CB41-D233-480D-9FBB-F2756D1DFD0F}" srcOrd="4" destOrd="0" parTransId="{F7C72263-246E-4726-9234-85AF47988363}" sibTransId="{39FBD50D-6882-481B-89C8-8DE060185892}"/>
    <dgm:cxn modelId="{185C474F-793D-4503-B665-1BFAC3F317C7}" srcId="{0F624035-EC93-4068-9ACE-9B170DA9DD2F}" destId="{BA31B795-B29D-4554-9FFF-ECC65BCC83E3}" srcOrd="5" destOrd="0" parTransId="{FDCEE651-FAE2-41A6-8D82-5E968E07F1A9}" sibTransId="{DD468056-3425-4261-A099-3E7FB1233335}"/>
    <dgm:cxn modelId="{195B0356-632A-41A9-BD22-07B3DF26C860}" type="presOf" srcId="{9F690AA0-AFAD-4874-B896-E89D356C727E}" destId="{E6B5E503-BF02-4E14-B7D4-AF0765510E6A}" srcOrd="0" destOrd="0" presId="urn:microsoft.com/office/officeart/2018/2/layout/IconCircleList"/>
    <dgm:cxn modelId="{1743445E-762F-4C27-A4C1-5DE8CE78238E}" type="presOf" srcId="{6DEE1C24-F4E5-421C-8A5D-C964D320E3E0}" destId="{6ED186FE-45B6-4445-9253-7AFDB1650F42}" srcOrd="0" destOrd="0" presId="urn:microsoft.com/office/officeart/2018/2/layout/IconCircleList"/>
    <dgm:cxn modelId="{A9789888-5796-46AB-906F-DB1BD382DAF9}" type="presOf" srcId="{BD29F4B8-E95C-426C-95E0-0C67175BEA38}" destId="{72304FEB-CD74-4482-AA31-BD13662F71D1}" srcOrd="0" destOrd="0" presId="urn:microsoft.com/office/officeart/2018/2/layout/IconCircleList"/>
    <dgm:cxn modelId="{3B3F8BA5-862C-46E8-A69E-6FA9210F853C}" type="presOf" srcId="{AF895091-018E-46B2-8BFC-A2D292135A5B}" destId="{AE9471EF-98CC-4C1F-9D90-CBFE9DD5EC40}" srcOrd="0" destOrd="0" presId="urn:microsoft.com/office/officeart/2018/2/layout/IconCircleList"/>
    <dgm:cxn modelId="{0F110EA7-5231-4AFD-8CCA-55F4AB064A45}" type="presOf" srcId="{66C7CB41-D233-480D-9FBB-F2756D1DFD0F}" destId="{E67B46FF-3CA7-4541-AAF5-4E009B17A7BE}" srcOrd="0" destOrd="0" presId="urn:microsoft.com/office/officeart/2018/2/layout/IconCircleList"/>
    <dgm:cxn modelId="{23BD6AAE-1230-45A9-B4AD-C63024F73599}" type="presOf" srcId="{2B2A05AA-6210-4EDD-94E9-83FA6974FEAF}" destId="{C578307F-9F4B-4FE0-B080-B820CB996EDC}" srcOrd="0" destOrd="0" presId="urn:microsoft.com/office/officeart/2018/2/layout/IconCircleList"/>
    <dgm:cxn modelId="{89094CC1-C91C-487A-BA7C-ABEFDB7DF4DA}" type="presOf" srcId="{BA31B795-B29D-4554-9FFF-ECC65BCC83E3}" destId="{72FDFD45-B015-4433-9A18-DAF3CBC135FF}" srcOrd="0" destOrd="0" presId="urn:microsoft.com/office/officeart/2018/2/layout/IconCircleList"/>
    <dgm:cxn modelId="{1EA947CD-786F-406F-961C-A18BB1D728D2}" type="presOf" srcId="{39FBD50D-6882-481B-89C8-8DE060185892}" destId="{10D84D3C-6585-43AF-8D80-1851FD7BE4CB}" srcOrd="0" destOrd="0" presId="urn:microsoft.com/office/officeart/2018/2/layout/IconCircleList"/>
    <dgm:cxn modelId="{7D681ECE-CA1B-48E9-97CB-940AFCB14B89}" type="presOf" srcId="{9AEC1B13-4E1E-4B75-8496-71332E2AB645}" destId="{8FB7EC45-A261-4E6F-8B10-0979FFB5BD3B}" srcOrd="0" destOrd="0" presId="urn:microsoft.com/office/officeart/2018/2/layout/IconCircleList"/>
    <dgm:cxn modelId="{29D314F1-C017-4D88-A073-E915C15A10CB}" srcId="{0F624035-EC93-4068-9ACE-9B170DA9DD2F}" destId="{2B2A05AA-6210-4EDD-94E9-83FA6974FEAF}" srcOrd="1" destOrd="0" parTransId="{89F9BF12-0D63-4EAC-A575-1D347561DCE0}" sibTransId="{AF895091-018E-46B2-8BFC-A2D292135A5B}"/>
    <dgm:cxn modelId="{7CFEA2A0-0916-4A63-AEF8-A3C58BE7D110}" type="presParOf" srcId="{19456FD2-91DC-47D2-AA65-4FC5447F4C30}" destId="{75366EED-0C02-4C9E-AEDC-1535155E5F1E}" srcOrd="0" destOrd="0" presId="urn:microsoft.com/office/officeart/2018/2/layout/IconCircleList"/>
    <dgm:cxn modelId="{E1845988-0925-4978-8FFA-6587BD0093E1}" type="presParOf" srcId="{75366EED-0C02-4C9E-AEDC-1535155E5F1E}" destId="{CF34CE97-448B-45D6-8AAF-642A3AF2D4AF}" srcOrd="0" destOrd="0" presId="urn:microsoft.com/office/officeart/2018/2/layout/IconCircleList"/>
    <dgm:cxn modelId="{F5D93CFB-8FDB-400E-8ED7-4344007F234A}" type="presParOf" srcId="{CF34CE97-448B-45D6-8AAF-642A3AF2D4AF}" destId="{979CF2CD-C15D-4013-886A-952C3003C0FC}" srcOrd="0" destOrd="0" presId="urn:microsoft.com/office/officeart/2018/2/layout/IconCircleList"/>
    <dgm:cxn modelId="{F3C7B9FC-5773-421D-B73C-5F1A13C35CA0}" type="presParOf" srcId="{CF34CE97-448B-45D6-8AAF-642A3AF2D4AF}" destId="{533327C9-B555-433A-95EE-25F430CA1185}" srcOrd="1" destOrd="0" presId="urn:microsoft.com/office/officeart/2018/2/layout/IconCircleList"/>
    <dgm:cxn modelId="{5DF81214-F314-4AEE-9BC5-357D4B973AA6}" type="presParOf" srcId="{CF34CE97-448B-45D6-8AAF-642A3AF2D4AF}" destId="{0978F4C2-3396-4E6B-83E6-F84AF3934B49}" srcOrd="2" destOrd="0" presId="urn:microsoft.com/office/officeart/2018/2/layout/IconCircleList"/>
    <dgm:cxn modelId="{2C43E551-5BE8-4750-A54A-3071B23CB54E}" type="presParOf" srcId="{CF34CE97-448B-45D6-8AAF-642A3AF2D4AF}" destId="{49AC5958-AAF2-4300-974E-BF7863B33E3E}" srcOrd="3" destOrd="0" presId="urn:microsoft.com/office/officeart/2018/2/layout/IconCircleList"/>
    <dgm:cxn modelId="{8F36C0EA-A3F5-4007-8185-C6A5BFEB5212}" type="presParOf" srcId="{75366EED-0C02-4C9E-AEDC-1535155E5F1E}" destId="{72304FEB-CD74-4482-AA31-BD13662F71D1}" srcOrd="1" destOrd="0" presId="urn:microsoft.com/office/officeart/2018/2/layout/IconCircleList"/>
    <dgm:cxn modelId="{67F28AC3-8612-40F1-BD72-791F18EC55B5}" type="presParOf" srcId="{75366EED-0C02-4C9E-AEDC-1535155E5F1E}" destId="{83F7FCA2-115D-4C9C-B4F4-1B1CEDD83435}" srcOrd="2" destOrd="0" presId="urn:microsoft.com/office/officeart/2018/2/layout/IconCircleList"/>
    <dgm:cxn modelId="{0F4072C5-B829-47ED-8FB0-DAC9D71B9D1E}" type="presParOf" srcId="{83F7FCA2-115D-4C9C-B4F4-1B1CEDD83435}" destId="{906002F6-B6CB-47B7-9D63-33CE069BFFC5}" srcOrd="0" destOrd="0" presId="urn:microsoft.com/office/officeart/2018/2/layout/IconCircleList"/>
    <dgm:cxn modelId="{C589FA0E-8423-477D-A121-4A31A17B8BC9}" type="presParOf" srcId="{83F7FCA2-115D-4C9C-B4F4-1B1CEDD83435}" destId="{F169AC32-4E4E-4C22-BAD2-F9FACF045A4A}" srcOrd="1" destOrd="0" presId="urn:microsoft.com/office/officeart/2018/2/layout/IconCircleList"/>
    <dgm:cxn modelId="{4054B3E9-F537-407F-886F-03FD322F5C25}" type="presParOf" srcId="{83F7FCA2-115D-4C9C-B4F4-1B1CEDD83435}" destId="{9238A257-FF6E-4892-8034-CDBC8C4E7201}" srcOrd="2" destOrd="0" presId="urn:microsoft.com/office/officeart/2018/2/layout/IconCircleList"/>
    <dgm:cxn modelId="{8BC59C81-F847-46CC-AC78-B23EB249816E}" type="presParOf" srcId="{83F7FCA2-115D-4C9C-B4F4-1B1CEDD83435}" destId="{C578307F-9F4B-4FE0-B080-B820CB996EDC}" srcOrd="3" destOrd="0" presId="urn:microsoft.com/office/officeart/2018/2/layout/IconCircleList"/>
    <dgm:cxn modelId="{62769D40-C258-48B2-BDCE-9E9658EAB724}" type="presParOf" srcId="{75366EED-0C02-4C9E-AEDC-1535155E5F1E}" destId="{AE9471EF-98CC-4C1F-9D90-CBFE9DD5EC40}" srcOrd="3" destOrd="0" presId="urn:microsoft.com/office/officeart/2018/2/layout/IconCircleList"/>
    <dgm:cxn modelId="{1223D598-ED15-4AE5-A47E-4A206035B9EB}" type="presParOf" srcId="{75366EED-0C02-4C9E-AEDC-1535155E5F1E}" destId="{9E16E1F1-B2C5-4FBB-A1DF-581C96ECD90D}" srcOrd="4" destOrd="0" presId="urn:microsoft.com/office/officeart/2018/2/layout/IconCircleList"/>
    <dgm:cxn modelId="{683617D6-A84F-4E76-92BD-1861ECBF0051}" type="presParOf" srcId="{9E16E1F1-B2C5-4FBB-A1DF-581C96ECD90D}" destId="{D343AE94-F268-4AD4-BDF4-C8AC1285B3A5}" srcOrd="0" destOrd="0" presId="urn:microsoft.com/office/officeart/2018/2/layout/IconCircleList"/>
    <dgm:cxn modelId="{8214422E-C442-4395-BEB7-1895B8E31981}" type="presParOf" srcId="{9E16E1F1-B2C5-4FBB-A1DF-581C96ECD90D}" destId="{7A18257D-B69F-4A02-9A7A-7B161A400016}" srcOrd="1" destOrd="0" presId="urn:microsoft.com/office/officeart/2018/2/layout/IconCircleList"/>
    <dgm:cxn modelId="{1E4CC738-95B5-4EFC-90F9-A5B482DB2DE1}" type="presParOf" srcId="{9E16E1F1-B2C5-4FBB-A1DF-581C96ECD90D}" destId="{4C69F047-4EEB-4AE6-81FB-C3963D6C2D27}" srcOrd="2" destOrd="0" presId="urn:microsoft.com/office/officeart/2018/2/layout/IconCircleList"/>
    <dgm:cxn modelId="{B2402C7A-36EB-4F7F-85C3-83B09AF776E8}" type="presParOf" srcId="{9E16E1F1-B2C5-4FBB-A1DF-581C96ECD90D}" destId="{8FB7EC45-A261-4E6F-8B10-0979FFB5BD3B}" srcOrd="3" destOrd="0" presId="urn:microsoft.com/office/officeart/2018/2/layout/IconCircleList"/>
    <dgm:cxn modelId="{83F38523-A21F-4C22-B2A9-42A2572A2350}" type="presParOf" srcId="{75366EED-0C02-4C9E-AEDC-1535155E5F1E}" destId="{E6B5E503-BF02-4E14-B7D4-AF0765510E6A}" srcOrd="5" destOrd="0" presId="urn:microsoft.com/office/officeart/2018/2/layout/IconCircleList"/>
    <dgm:cxn modelId="{D94802F8-528E-42FB-8831-2AC015AB7CA8}" type="presParOf" srcId="{75366EED-0C02-4C9E-AEDC-1535155E5F1E}" destId="{795EBB6E-934B-48E5-AAC3-EB19541F8047}" srcOrd="6" destOrd="0" presId="urn:microsoft.com/office/officeart/2018/2/layout/IconCircleList"/>
    <dgm:cxn modelId="{3A15FBC3-2208-486D-9C4A-686124B225C8}" type="presParOf" srcId="{795EBB6E-934B-48E5-AAC3-EB19541F8047}" destId="{0A215E56-81C8-442B-BF31-8C5287A3381B}" srcOrd="0" destOrd="0" presId="urn:microsoft.com/office/officeart/2018/2/layout/IconCircleList"/>
    <dgm:cxn modelId="{3B79A468-9D14-4B1B-A85E-5AE5B706925A}" type="presParOf" srcId="{795EBB6E-934B-48E5-AAC3-EB19541F8047}" destId="{EAFECE0E-42D5-419B-9C10-BDE0638846C4}" srcOrd="1" destOrd="0" presId="urn:microsoft.com/office/officeart/2018/2/layout/IconCircleList"/>
    <dgm:cxn modelId="{BF778FC8-6D28-4C34-8669-A3A030038E47}" type="presParOf" srcId="{795EBB6E-934B-48E5-AAC3-EB19541F8047}" destId="{89DE2C8F-2A24-4DB7-A2B8-B779ADC082BB}" srcOrd="2" destOrd="0" presId="urn:microsoft.com/office/officeart/2018/2/layout/IconCircleList"/>
    <dgm:cxn modelId="{C31E6609-8B87-41BC-94B3-5B6B42AF46A2}" type="presParOf" srcId="{795EBB6E-934B-48E5-AAC3-EB19541F8047}" destId="{0045D3A5-A13D-4408-8C73-94B5EAD3D6A9}" srcOrd="3" destOrd="0" presId="urn:microsoft.com/office/officeart/2018/2/layout/IconCircleList"/>
    <dgm:cxn modelId="{503BBC1B-16FF-40B0-AF4A-74E2D029E425}" type="presParOf" srcId="{75366EED-0C02-4C9E-AEDC-1535155E5F1E}" destId="{6ED186FE-45B6-4445-9253-7AFDB1650F42}" srcOrd="7" destOrd="0" presId="urn:microsoft.com/office/officeart/2018/2/layout/IconCircleList"/>
    <dgm:cxn modelId="{F9B9F0D9-4A24-47C2-816A-029D2622662F}" type="presParOf" srcId="{75366EED-0C02-4C9E-AEDC-1535155E5F1E}" destId="{D314EC9C-AF3A-4F5B-AAD2-F46C2EBA06AF}" srcOrd="8" destOrd="0" presId="urn:microsoft.com/office/officeart/2018/2/layout/IconCircleList"/>
    <dgm:cxn modelId="{73D8A8D0-8600-4D3B-A5C4-42F42C1BA200}" type="presParOf" srcId="{D314EC9C-AF3A-4F5B-AAD2-F46C2EBA06AF}" destId="{D6B891D2-CE6E-45F6-9C92-966DFE601647}" srcOrd="0" destOrd="0" presId="urn:microsoft.com/office/officeart/2018/2/layout/IconCircleList"/>
    <dgm:cxn modelId="{A99692AE-1B12-46CE-843E-06C47A308632}" type="presParOf" srcId="{D314EC9C-AF3A-4F5B-AAD2-F46C2EBA06AF}" destId="{FEE11CB8-373F-4337-80FB-145F76AE9197}" srcOrd="1" destOrd="0" presId="urn:microsoft.com/office/officeart/2018/2/layout/IconCircleList"/>
    <dgm:cxn modelId="{80FC3F3C-1BF6-43AB-AB0D-077A6F0B4CD8}" type="presParOf" srcId="{D314EC9C-AF3A-4F5B-AAD2-F46C2EBA06AF}" destId="{DF7C1410-F1C1-446B-8238-C4851E3F350A}" srcOrd="2" destOrd="0" presId="urn:microsoft.com/office/officeart/2018/2/layout/IconCircleList"/>
    <dgm:cxn modelId="{55940B4C-FE68-42C0-8DE5-025DE1DCBA4B}" type="presParOf" srcId="{D314EC9C-AF3A-4F5B-AAD2-F46C2EBA06AF}" destId="{E67B46FF-3CA7-4541-AAF5-4E009B17A7BE}" srcOrd="3" destOrd="0" presId="urn:microsoft.com/office/officeart/2018/2/layout/IconCircleList"/>
    <dgm:cxn modelId="{14AA2794-D5BD-4EBA-A387-A91D5198B27C}" type="presParOf" srcId="{75366EED-0C02-4C9E-AEDC-1535155E5F1E}" destId="{10D84D3C-6585-43AF-8D80-1851FD7BE4CB}" srcOrd="9" destOrd="0" presId="urn:microsoft.com/office/officeart/2018/2/layout/IconCircleList"/>
    <dgm:cxn modelId="{A78A0942-E0A7-49F2-B9BA-19AA4B04692C}" type="presParOf" srcId="{75366EED-0C02-4C9E-AEDC-1535155E5F1E}" destId="{28B5BE47-4961-446F-ACAA-33C789D7E227}" srcOrd="10" destOrd="0" presId="urn:microsoft.com/office/officeart/2018/2/layout/IconCircleList"/>
    <dgm:cxn modelId="{E44D7AF1-8EE8-486C-86D9-254791C51508}" type="presParOf" srcId="{28B5BE47-4961-446F-ACAA-33C789D7E227}" destId="{7C6F1EC7-BD7E-484C-ABE5-D8F73BF0F08E}" srcOrd="0" destOrd="0" presId="urn:microsoft.com/office/officeart/2018/2/layout/IconCircleList"/>
    <dgm:cxn modelId="{305BBE03-4CEA-48D2-91C3-88DEC7360624}" type="presParOf" srcId="{28B5BE47-4961-446F-ACAA-33C789D7E227}" destId="{D9EF4D5C-1E77-426C-930A-114244E87D79}" srcOrd="1" destOrd="0" presId="urn:microsoft.com/office/officeart/2018/2/layout/IconCircleList"/>
    <dgm:cxn modelId="{BC3E0F33-3D5F-4E05-BB8A-7A08FB6162B1}" type="presParOf" srcId="{28B5BE47-4961-446F-ACAA-33C789D7E227}" destId="{C8F03F42-C6A3-4B32-B70F-22AE17D10903}" srcOrd="2" destOrd="0" presId="urn:microsoft.com/office/officeart/2018/2/layout/IconCircleList"/>
    <dgm:cxn modelId="{34C8BEE6-DE7B-4172-A404-D97D743A7C24}" type="presParOf" srcId="{28B5BE47-4961-446F-ACAA-33C789D7E227}" destId="{72FDFD45-B015-4433-9A18-DAF3CBC135F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0C36A-CF71-E94C-BD26-71B6B7F49B00}">
      <dsp:nvSpPr>
        <dsp:cNvPr id="0" name=""/>
        <dsp:cNvSpPr/>
      </dsp:nvSpPr>
      <dsp:spPr>
        <a:xfrm>
          <a:off x="0" y="738274"/>
          <a:ext cx="10576558" cy="491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Graphics are indispensable in demonstrating logical and numerical relationships.</a:t>
          </a:r>
        </a:p>
      </dsp:txBody>
      <dsp:txXfrm>
        <a:off x="23988" y="762262"/>
        <a:ext cx="10528582" cy="443423"/>
      </dsp:txXfrm>
    </dsp:sp>
    <dsp:sp modelId="{E0FDC855-4D70-424B-BB8D-6886C512EC0E}">
      <dsp:nvSpPr>
        <dsp:cNvPr id="0" name=""/>
        <dsp:cNvSpPr/>
      </dsp:nvSpPr>
      <dsp:spPr>
        <a:xfrm>
          <a:off x="0" y="1290154"/>
          <a:ext cx="10576558" cy="491399"/>
        </a:xfrm>
        <a:prstGeom prst="roundRect">
          <a:avLst/>
        </a:prstGeom>
        <a:solidFill>
          <a:schemeClr val="accent2">
            <a:hueOff val="632483"/>
            <a:satOff val="-11966"/>
            <a:lumOff val="-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Graphics can communicate spatial information more effectively than words alone.</a:t>
          </a:r>
        </a:p>
      </dsp:txBody>
      <dsp:txXfrm>
        <a:off x="23988" y="1314142"/>
        <a:ext cx="10528582" cy="443423"/>
      </dsp:txXfrm>
    </dsp:sp>
    <dsp:sp modelId="{8A66F7B6-594C-444A-B68C-852207E3B441}">
      <dsp:nvSpPr>
        <dsp:cNvPr id="0" name=""/>
        <dsp:cNvSpPr/>
      </dsp:nvSpPr>
      <dsp:spPr>
        <a:xfrm>
          <a:off x="0" y="1842034"/>
          <a:ext cx="10576558" cy="491399"/>
        </a:xfrm>
        <a:prstGeom prst="roundRect">
          <a:avLst/>
        </a:prstGeom>
        <a:solidFill>
          <a:schemeClr val="accent2">
            <a:hueOff val="1264967"/>
            <a:satOff val="-23931"/>
            <a:lumOff val="-1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Graphics can communicate steps in a process more effectively than words alone. </a:t>
          </a:r>
        </a:p>
      </dsp:txBody>
      <dsp:txXfrm>
        <a:off x="23988" y="1866022"/>
        <a:ext cx="10528582" cy="443423"/>
      </dsp:txXfrm>
    </dsp:sp>
    <dsp:sp modelId="{7C0F2697-CBDE-E040-BCBD-1727EB242B13}">
      <dsp:nvSpPr>
        <dsp:cNvPr id="0" name=""/>
        <dsp:cNvSpPr/>
      </dsp:nvSpPr>
      <dsp:spPr>
        <a:xfrm>
          <a:off x="0" y="2393913"/>
          <a:ext cx="10576558" cy="491399"/>
        </a:xfrm>
        <a:prstGeom prst="roundRect">
          <a:avLst/>
        </a:prstGeom>
        <a:solidFill>
          <a:schemeClr val="accent2">
            <a:hueOff val="1897450"/>
            <a:satOff val="-35897"/>
            <a:lumOff val="-25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Graphics can save space.</a:t>
          </a:r>
        </a:p>
      </dsp:txBody>
      <dsp:txXfrm>
        <a:off x="23988" y="2417901"/>
        <a:ext cx="10528582" cy="443423"/>
      </dsp:txXfrm>
    </dsp:sp>
    <dsp:sp modelId="{46AFFECB-BFA0-DF40-BD29-203D62396581}">
      <dsp:nvSpPr>
        <dsp:cNvPr id="0" name=""/>
        <dsp:cNvSpPr/>
      </dsp:nvSpPr>
      <dsp:spPr>
        <a:xfrm>
          <a:off x="0" y="2945794"/>
          <a:ext cx="10576558" cy="491399"/>
        </a:xfrm>
        <a:prstGeom prst="roundRec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Graphics can reduce the cost of documents intended for international readers.</a:t>
          </a:r>
        </a:p>
      </dsp:txBody>
      <dsp:txXfrm>
        <a:off x="23988" y="2969782"/>
        <a:ext cx="10528582" cy="443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274B9-CB74-4E08-B991-D4CBC35754A8}">
      <dsp:nvSpPr>
        <dsp:cNvPr id="0" name=""/>
        <dsp:cNvSpPr/>
      </dsp:nvSpPr>
      <dsp:spPr>
        <a:xfrm>
          <a:off x="999731" y="898027"/>
          <a:ext cx="1265303" cy="12653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103733-C53C-49D3-A1F0-77B137EEA8FC}">
      <dsp:nvSpPr>
        <dsp:cNvPr id="0" name=""/>
        <dsp:cNvSpPr/>
      </dsp:nvSpPr>
      <dsp:spPr>
        <a:xfrm>
          <a:off x="1269385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95544-0430-4A9B-B9FF-BD5DDD1F9942}">
      <dsp:nvSpPr>
        <dsp:cNvPr id="0" name=""/>
        <dsp:cNvSpPr/>
      </dsp:nvSpPr>
      <dsp:spPr>
        <a:xfrm>
          <a:off x="595248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planning</a:t>
          </a:r>
        </a:p>
      </dsp:txBody>
      <dsp:txXfrm>
        <a:off x="595248" y="2557440"/>
        <a:ext cx="2074267" cy="720000"/>
      </dsp:txXfrm>
    </dsp:sp>
    <dsp:sp modelId="{CA3B37F4-F8E6-4A6D-AA76-0BBEFC4ABF3C}">
      <dsp:nvSpPr>
        <dsp:cNvPr id="0" name=""/>
        <dsp:cNvSpPr/>
      </dsp:nvSpPr>
      <dsp:spPr>
        <a:xfrm>
          <a:off x="3436995" y="898027"/>
          <a:ext cx="1265303" cy="12653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9B816-E599-467D-BCDC-1932E56D8F1E}">
      <dsp:nvSpPr>
        <dsp:cNvPr id="0" name=""/>
        <dsp:cNvSpPr/>
      </dsp:nvSpPr>
      <dsp:spPr>
        <a:xfrm>
          <a:off x="3706650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D213E-B5CF-432C-8722-C050B4DE3F09}">
      <dsp:nvSpPr>
        <dsp:cNvPr id="0" name=""/>
        <dsp:cNvSpPr/>
      </dsp:nvSpPr>
      <dsp:spPr>
        <a:xfrm>
          <a:off x="3032513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producing</a:t>
          </a:r>
        </a:p>
      </dsp:txBody>
      <dsp:txXfrm>
        <a:off x="3032513" y="2557440"/>
        <a:ext cx="2074267" cy="720000"/>
      </dsp:txXfrm>
    </dsp:sp>
    <dsp:sp modelId="{133DDABE-BB3A-4457-8F28-D961A97978C0}">
      <dsp:nvSpPr>
        <dsp:cNvPr id="0" name=""/>
        <dsp:cNvSpPr/>
      </dsp:nvSpPr>
      <dsp:spPr>
        <a:xfrm>
          <a:off x="5874259" y="898027"/>
          <a:ext cx="1265303" cy="12653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3F40B-D6ED-4065-A18B-C64B80648CB3}">
      <dsp:nvSpPr>
        <dsp:cNvPr id="0" name=""/>
        <dsp:cNvSpPr/>
      </dsp:nvSpPr>
      <dsp:spPr>
        <a:xfrm>
          <a:off x="6143914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D3C3B9-8530-41C1-89EC-1833D48D9C9C}">
      <dsp:nvSpPr>
        <dsp:cNvPr id="0" name=""/>
        <dsp:cNvSpPr/>
      </dsp:nvSpPr>
      <dsp:spPr>
        <a:xfrm>
          <a:off x="5469777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revising</a:t>
          </a:r>
        </a:p>
      </dsp:txBody>
      <dsp:txXfrm>
        <a:off x="5469777" y="2557440"/>
        <a:ext cx="2074267" cy="720000"/>
      </dsp:txXfrm>
    </dsp:sp>
    <dsp:sp modelId="{58DE5CFA-60A0-4666-97E8-ED51B3F202F0}">
      <dsp:nvSpPr>
        <dsp:cNvPr id="0" name=""/>
        <dsp:cNvSpPr/>
      </dsp:nvSpPr>
      <dsp:spPr>
        <a:xfrm>
          <a:off x="8311523" y="898027"/>
          <a:ext cx="1265303" cy="12653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03AD1-BED2-4670-8F44-2131BD529AE6}">
      <dsp:nvSpPr>
        <dsp:cNvPr id="0" name=""/>
        <dsp:cNvSpPr/>
      </dsp:nvSpPr>
      <dsp:spPr>
        <a:xfrm>
          <a:off x="8581178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8BEB9-F3F4-4DD8-A454-518A916ACDAC}">
      <dsp:nvSpPr>
        <dsp:cNvPr id="0" name=""/>
        <dsp:cNvSpPr/>
      </dsp:nvSpPr>
      <dsp:spPr>
        <a:xfrm>
          <a:off x="7907041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citing sources</a:t>
          </a:r>
        </a:p>
      </dsp:txBody>
      <dsp:txXfrm>
        <a:off x="7907041" y="2557440"/>
        <a:ext cx="207426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07A5A-7B29-4177-8296-05DD5CF05CE4}">
      <dsp:nvSpPr>
        <dsp:cNvPr id="0" name=""/>
        <dsp:cNvSpPr/>
      </dsp:nvSpPr>
      <dsp:spPr>
        <a:xfrm>
          <a:off x="0" y="2194"/>
          <a:ext cx="5821767" cy="11123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5E665-280D-4606-BA30-D5E69F035D61}">
      <dsp:nvSpPr>
        <dsp:cNvPr id="0" name=""/>
        <dsp:cNvSpPr/>
      </dsp:nvSpPr>
      <dsp:spPr>
        <a:xfrm>
          <a:off x="336476" y="252466"/>
          <a:ext cx="611774" cy="6117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AC79F-A26D-4CC7-A06E-2BE9A310F44A}">
      <dsp:nvSpPr>
        <dsp:cNvPr id="0" name=""/>
        <dsp:cNvSpPr/>
      </dsp:nvSpPr>
      <dsp:spPr>
        <a:xfrm>
          <a:off x="1284726" y="2194"/>
          <a:ext cx="4537040" cy="111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720" tIns="117720" rIns="117720" bIns="1177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audience</a:t>
          </a:r>
        </a:p>
      </dsp:txBody>
      <dsp:txXfrm>
        <a:off x="1284726" y="2194"/>
        <a:ext cx="4537040" cy="1112317"/>
      </dsp:txXfrm>
    </dsp:sp>
    <dsp:sp modelId="{A411FB1C-0AE5-4A37-892C-59AF90D3A07C}">
      <dsp:nvSpPr>
        <dsp:cNvPr id="0" name=""/>
        <dsp:cNvSpPr/>
      </dsp:nvSpPr>
      <dsp:spPr>
        <a:xfrm>
          <a:off x="0" y="1392591"/>
          <a:ext cx="5821767" cy="11123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126A3-85D5-40DB-8DC7-00DD5473FE12}">
      <dsp:nvSpPr>
        <dsp:cNvPr id="0" name=""/>
        <dsp:cNvSpPr/>
      </dsp:nvSpPr>
      <dsp:spPr>
        <a:xfrm>
          <a:off x="336476" y="1642863"/>
          <a:ext cx="611774" cy="6117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0D4C2-D4FC-45BE-977D-90DEA60DA338}">
      <dsp:nvSpPr>
        <dsp:cNvPr id="0" name=""/>
        <dsp:cNvSpPr/>
      </dsp:nvSpPr>
      <dsp:spPr>
        <a:xfrm>
          <a:off x="1284726" y="1392591"/>
          <a:ext cx="4537040" cy="111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720" tIns="117720" rIns="117720" bIns="1177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purpose of the graphic and the document</a:t>
          </a:r>
        </a:p>
      </dsp:txBody>
      <dsp:txXfrm>
        <a:off x="1284726" y="1392591"/>
        <a:ext cx="4537040" cy="1112317"/>
      </dsp:txXfrm>
    </dsp:sp>
    <dsp:sp modelId="{F7A36A59-7BF0-433A-BC31-69558C1D14AB}">
      <dsp:nvSpPr>
        <dsp:cNvPr id="0" name=""/>
        <dsp:cNvSpPr/>
      </dsp:nvSpPr>
      <dsp:spPr>
        <a:xfrm>
          <a:off x="0" y="2782988"/>
          <a:ext cx="5821767" cy="11123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4D7365-4241-43FF-9249-5E6B21C5B643}">
      <dsp:nvSpPr>
        <dsp:cNvPr id="0" name=""/>
        <dsp:cNvSpPr/>
      </dsp:nvSpPr>
      <dsp:spPr>
        <a:xfrm>
          <a:off x="336476" y="3033260"/>
          <a:ext cx="611774" cy="6117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63BBD-8EC7-45DA-87AA-C865E1A5A3BA}">
      <dsp:nvSpPr>
        <dsp:cNvPr id="0" name=""/>
        <dsp:cNvSpPr/>
      </dsp:nvSpPr>
      <dsp:spPr>
        <a:xfrm>
          <a:off x="1284726" y="2782988"/>
          <a:ext cx="4537040" cy="111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720" tIns="117720" rIns="117720" bIns="1177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kind of information you want to communicate</a:t>
          </a:r>
        </a:p>
      </dsp:txBody>
      <dsp:txXfrm>
        <a:off x="1284726" y="2782988"/>
        <a:ext cx="4537040" cy="1112317"/>
      </dsp:txXfrm>
    </dsp:sp>
    <dsp:sp modelId="{E4284616-7DB8-43CC-A5F5-83894AA57415}">
      <dsp:nvSpPr>
        <dsp:cNvPr id="0" name=""/>
        <dsp:cNvSpPr/>
      </dsp:nvSpPr>
      <dsp:spPr>
        <a:xfrm>
          <a:off x="0" y="4173385"/>
          <a:ext cx="5821767" cy="11123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979135-ECD1-4E47-B69A-FF473A8E1084}">
      <dsp:nvSpPr>
        <dsp:cNvPr id="0" name=""/>
        <dsp:cNvSpPr/>
      </dsp:nvSpPr>
      <dsp:spPr>
        <a:xfrm>
          <a:off x="336476" y="4423657"/>
          <a:ext cx="611774" cy="6117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CDFFE-CCD2-425D-9194-D9233BC3330D}">
      <dsp:nvSpPr>
        <dsp:cNvPr id="0" name=""/>
        <dsp:cNvSpPr/>
      </dsp:nvSpPr>
      <dsp:spPr>
        <a:xfrm>
          <a:off x="1284726" y="4173385"/>
          <a:ext cx="4537040" cy="111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720" tIns="117720" rIns="117720" bIns="1177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physical conditions in which readers will use the document</a:t>
          </a:r>
        </a:p>
      </dsp:txBody>
      <dsp:txXfrm>
        <a:off x="1284726" y="4173385"/>
        <a:ext cx="4537040" cy="1112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9621-B3CE-4F93-B46D-04CCCFFD818E}">
      <dsp:nvSpPr>
        <dsp:cNvPr id="0" name=""/>
        <dsp:cNvSpPr/>
      </dsp:nvSpPr>
      <dsp:spPr>
        <a:xfrm>
          <a:off x="509279" y="100773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90004-7A64-42BC-8438-CD197682C9E8}">
      <dsp:nvSpPr>
        <dsp:cNvPr id="0" name=""/>
        <dsp:cNvSpPr/>
      </dsp:nvSpPr>
      <dsp:spPr>
        <a:xfrm>
          <a:off x="743279" y="1241734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13A9F-4F3D-4CA5-81F4-F9D5B7BD9E4B}">
      <dsp:nvSpPr>
        <dsp:cNvPr id="0" name=""/>
        <dsp:cNvSpPr/>
      </dsp:nvSpPr>
      <dsp:spPr>
        <a:xfrm>
          <a:off x="158279" y="244773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Tables</a:t>
          </a:r>
        </a:p>
      </dsp:txBody>
      <dsp:txXfrm>
        <a:off x="158279" y="2447734"/>
        <a:ext cx="1800000" cy="720000"/>
      </dsp:txXfrm>
    </dsp:sp>
    <dsp:sp modelId="{4C736E5E-B28B-4E62-B0D5-F9D00FADEBF9}">
      <dsp:nvSpPr>
        <dsp:cNvPr id="0" name=""/>
        <dsp:cNvSpPr/>
      </dsp:nvSpPr>
      <dsp:spPr>
        <a:xfrm>
          <a:off x="2624279" y="100773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F610B-E493-4188-9E12-25C02A276D07}">
      <dsp:nvSpPr>
        <dsp:cNvPr id="0" name=""/>
        <dsp:cNvSpPr/>
      </dsp:nvSpPr>
      <dsp:spPr>
        <a:xfrm>
          <a:off x="2858279" y="1241733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28A5C-A3E4-483F-948C-FBB71C51DCE2}">
      <dsp:nvSpPr>
        <dsp:cNvPr id="0" name=""/>
        <dsp:cNvSpPr/>
      </dsp:nvSpPr>
      <dsp:spPr>
        <a:xfrm>
          <a:off x="2273279" y="244773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Bar graphs</a:t>
          </a:r>
        </a:p>
      </dsp:txBody>
      <dsp:txXfrm>
        <a:off x="2273279" y="2447734"/>
        <a:ext cx="1800000" cy="720000"/>
      </dsp:txXfrm>
    </dsp:sp>
    <dsp:sp modelId="{6653D5C9-54A9-4858-89C5-4919504C154A}">
      <dsp:nvSpPr>
        <dsp:cNvPr id="0" name=""/>
        <dsp:cNvSpPr/>
      </dsp:nvSpPr>
      <dsp:spPr>
        <a:xfrm>
          <a:off x="4739279" y="100773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0A1EE-5888-448A-A6BC-F6E28091BFDE}">
      <dsp:nvSpPr>
        <dsp:cNvPr id="0" name=""/>
        <dsp:cNvSpPr/>
      </dsp:nvSpPr>
      <dsp:spPr>
        <a:xfrm>
          <a:off x="4973279" y="1241733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1496D-BDE5-46BC-ABAF-C580567B37B7}">
      <dsp:nvSpPr>
        <dsp:cNvPr id="0" name=""/>
        <dsp:cNvSpPr/>
      </dsp:nvSpPr>
      <dsp:spPr>
        <a:xfrm>
          <a:off x="4388279" y="244773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Infographics</a:t>
          </a:r>
        </a:p>
      </dsp:txBody>
      <dsp:txXfrm>
        <a:off x="4388279" y="2447734"/>
        <a:ext cx="1800000" cy="720000"/>
      </dsp:txXfrm>
    </dsp:sp>
    <dsp:sp modelId="{CBD3C1CB-C356-4403-A072-3680F134A500}">
      <dsp:nvSpPr>
        <dsp:cNvPr id="0" name=""/>
        <dsp:cNvSpPr/>
      </dsp:nvSpPr>
      <dsp:spPr>
        <a:xfrm>
          <a:off x="6854279" y="100773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64713-0E89-4225-AFFF-E8BB527B73D7}">
      <dsp:nvSpPr>
        <dsp:cNvPr id="0" name=""/>
        <dsp:cNvSpPr/>
      </dsp:nvSpPr>
      <dsp:spPr>
        <a:xfrm>
          <a:off x="7088279" y="1241733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A6432-AC3E-4944-978B-33BA22E42E7B}">
      <dsp:nvSpPr>
        <dsp:cNvPr id="0" name=""/>
        <dsp:cNvSpPr/>
      </dsp:nvSpPr>
      <dsp:spPr>
        <a:xfrm>
          <a:off x="6503279" y="244773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Line graphs</a:t>
          </a:r>
        </a:p>
      </dsp:txBody>
      <dsp:txXfrm>
        <a:off x="6503279" y="2447734"/>
        <a:ext cx="1800000" cy="720000"/>
      </dsp:txXfrm>
    </dsp:sp>
    <dsp:sp modelId="{F2B9D15C-2458-4FEA-859B-4D884ECA342A}">
      <dsp:nvSpPr>
        <dsp:cNvPr id="0" name=""/>
        <dsp:cNvSpPr/>
      </dsp:nvSpPr>
      <dsp:spPr>
        <a:xfrm>
          <a:off x="8969279" y="100773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7174C-08D3-47C2-8F76-1C7B3B4CB33C}">
      <dsp:nvSpPr>
        <dsp:cNvPr id="0" name=""/>
        <dsp:cNvSpPr/>
      </dsp:nvSpPr>
      <dsp:spPr>
        <a:xfrm>
          <a:off x="9203279" y="1241733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E6FC3-0FB2-4F0F-8515-F9D063FB9D99}">
      <dsp:nvSpPr>
        <dsp:cNvPr id="0" name=""/>
        <dsp:cNvSpPr/>
      </dsp:nvSpPr>
      <dsp:spPr>
        <a:xfrm>
          <a:off x="8618279" y="244773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Pie charts</a:t>
          </a:r>
        </a:p>
      </dsp:txBody>
      <dsp:txXfrm>
        <a:off x="8618279" y="2447734"/>
        <a:ext cx="18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F22B2-F09C-DD4B-BE56-F4F0C78B4F3D}">
      <dsp:nvSpPr>
        <dsp:cNvPr id="0" name=""/>
        <dsp:cNvSpPr/>
      </dsp:nvSpPr>
      <dsp:spPr>
        <a:xfrm>
          <a:off x="0" y="561528"/>
          <a:ext cx="5821767" cy="538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checklists</a:t>
          </a:r>
        </a:p>
      </dsp:txBody>
      <dsp:txXfrm>
        <a:off x="26273" y="587801"/>
        <a:ext cx="5769221" cy="485654"/>
      </dsp:txXfrm>
    </dsp:sp>
    <dsp:sp modelId="{4B6ACA71-57DD-4849-895E-DAD8F62C5DD5}">
      <dsp:nvSpPr>
        <dsp:cNvPr id="0" name=""/>
        <dsp:cNvSpPr/>
      </dsp:nvSpPr>
      <dsp:spPr>
        <a:xfrm>
          <a:off x="0" y="1165968"/>
          <a:ext cx="5821767" cy="538200"/>
        </a:xfrm>
        <a:prstGeom prst="roundRect">
          <a:avLst/>
        </a:prstGeom>
        <a:solidFill>
          <a:schemeClr val="accent2">
            <a:hueOff val="421656"/>
            <a:satOff val="-7977"/>
            <a:lumOff val="-5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flowcharts</a:t>
          </a:r>
        </a:p>
      </dsp:txBody>
      <dsp:txXfrm>
        <a:off x="26273" y="1192241"/>
        <a:ext cx="5769221" cy="485654"/>
      </dsp:txXfrm>
    </dsp:sp>
    <dsp:sp modelId="{E47015F6-2867-8C42-A178-77A1B53B8FE1}">
      <dsp:nvSpPr>
        <dsp:cNvPr id="0" name=""/>
        <dsp:cNvSpPr/>
      </dsp:nvSpPr>
      <dsp:spPr>
        <a:xfrm>
          <a:off x="0" y="1770408"/>
          <a:ext cx="5821767" cy="538200"/>
        </a:xfrm>
        <a:prstGeom prst="roundRect">
          <a:avLst/>
        </a:prstGeom>
        <a:solidFill>
          <a:schemeClr val="accent2">
            <a:hueOff val="843311"/>
            <a:satOff val="-15954"/>
            <a:lumOff val="-11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techniques for showing action or motion</a:t>
          </a:r>
        </a:p>
      </dsp:txBody>
      <dsp:txXfrm>
        <a:off x="26273" y="1796681"/>
        <a:ext cx="5769221" cy="485654"/>
      </dsp:txXfrm>
    </dsp:sp>
    <dsp:sp modelId="{E5FC184A-225A-264C-8809-1AE31A48010C}">
      <dsp:nvSpPr>
        <dsp:cNvPr id="0" name=""/>
        <dsp:cNvSpPr/>
      </dsp:nvSpPr>
      <dsp:spPr>
        <a:xfrm>
          <a:off x="0" y="2374848"/>
          <a:ext cx="5821767" cy="538200"/>
        </a:xfrm>
        <a:prstGeom prst="roundRect">
          <a:avLst/>
        </a:prstGeom>
        <a:solidFill>
          <a:schemeClr val="accent2">
            <a:hueOff val="1264967"/>
            <a:satOff val="-23931"/>
            <a:lumOff val="-166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photographs</a:t>
          </a:r>
        </a:p>
      </dsp:txBody>
      <dsp:txXfrm>
        <a:off x="26273" y="2401121"/>
        <a:ext cx="5769221" cy="485654"/>
      </dsp:txXfrm>
    </dsp:sp>
    <dsp:sp modelId="{2DE24430-D65A-5449-9EB1-497EBDDDD88C}">
      <dsp:nvSpPr>
        <dsp:cNvPr id="0" name=""/>
        <dsp:cNvSpPr/>
      </dsp:nvSpPr>
      <dsp:spPr>
        <a:xfrm>
          <a:off x="0" y="2979288"/>
          <a:ext cx="5821767" cy="538200"/>
        </a:xfrm>
        <a:prstGeom prst="roundRect">
          <a:avLst/>
        </a:prstGeom>
        <a:solidFill>
          <a:schemeClr val="accent2">
            <a:hueOff val="1686623"/>
            <a:satOff val="-31908"/>
            <a:lumOff val="-22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screen shots</a:t>
          </a:r>
        </a:p>
      </dsp:txBody>
      <dsp:txXfrm>
        <a:off x="26273" y="3005561"/>
        <a:ext cx="5769221" cy="485654"/>
      </dsp:txXfrm>
    </dsp:sp>
    <dsp:sp modelId="{45101694-6183-1F4A-A01C-4D2D3A501207}">
      <dsp:nvSpPr>
        <dsp:cNvPr id="0" name=""/>
        <dsp:cNvSpPr/>
      </dsp:nvSpPr>
      <dsp:spPr>
        <a:xfrm>
          <a:off x="0" y="3583729"/>
          <a:ext cx="5821767" cy="538200"/>
        </a:xfrm>
        <a:prstGeom prst="roundRect">
          <a:avLst/>
        </a:prstGeom>
        <a:solidFill>
          <a:schemeClr val="accent2">
            <a:hueOff val="2108278"/>
            <a:satOff val="-39885"/>
            <a:lumOff val="-27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line drawings</a:t>
          </a:r>
        </a:p>
      </dsp:txBody>
      <dsp:txXfrm>
        <a:off x="26273" y="3610002"/>
        <a:ext cx="5769221" cy="485654"/>
      </dsp:txXfrm>
    </dsp:sp>
    <dsp:sp modelId="{E3C3741B-87A0-7342-BBA1-880727DA9FE7}">
      <dsp:nvSpPr>
        <dsp:cNvPr id="0" name=""/>
        <dsp:cNvSpPr/>
      </dsp:nvSpPr>
      <dsp:spPr>
        <a:xfrm>
          <a:off x="0" y="4188169"/>
          <a:ext cx="5821767" cy="538200"/>
        </a:xfrm>
        <a:prstGeom prst="roundRec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maps</a:t>
          </a:r>
        </a:p>
      </dsp:txBody>
      <dsp:txXfrm>
        <a:off x="26273" y="4214442"/>
        <a:ext cx="5769221" cy="4856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E6A09-2278-4CE8-9AF8-9CC0E4DDFA35}">
      <dsp:nvSpPr>
        <dsp:cNvPr id="0" name=""/>
        <dsp:cNvSpPr/>
      </dsp:nvSpPr>
      <dsp:spPr>
        <a:xfrm>
          <a:off x="0" y="3262"/>
          <a:ext cx="11668124" cy="6948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A1978-B2C8-4F62-9870-159D06286ED9}">
      <dsp:nvSpPr>
        <dsp:cNvPr id="0" name=""/>
        <dsp:cNvSpPr/>
      </dsp:nvSpPr>
      <dsp:spPr>
        <a:xfrm>
          <a:off x="210184" y="159597"/>
          <a:ext cx="382153" cy="3821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F8417-EB3E-4996-BE2A-31E8323639E4}">
      <dsp:nvSpPr>
        <dsp:cNvPr id="0" name=""/>
        <dsp:cNvSpPr/>
      </dsp:nvSpPr>
      <dsp:spPr>
        <a:xfrm>
          <a:off x="802521" y="3262"/>
          <a:ext cx="10865602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6" tIns="73536" rIns="73536" bIns="735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Eliminate extraneous background clutter that can distract readers.</a:t>
          </a:r>
        </a:p>
      </dsp:txBody>
      <dsp:txXfrm>
        <a:off x="802521" y="3262"/>
        <a:ext cx="10865602" cy="694823"/>
      </dsp:txXfrm>
    </dsp:sp>
    <dsp:sp modelId="{F74F12D4-C18E-4737-8256-3EACF18C2813}">
      <dsp:nvSpPr>
        <dsp:cNvPr id="0" name=""/>
        <dsp:cNvSpPr/>
      </dsp:nvSpPr>
      <dsp:spPr>
        <a:xfrm>
          <a:off x="0" y="871792"/>
          <a:ext cx="11668124" cy="6948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FF39C2-28B3-47DE-A688-7BC0F0987E1D}">
      <dsp:nvSpPr>
        <dsp:cNvPr id="0" name=""/>
        <dsp:cNvSpPr/>
      </dsp:nvSpPr>
      <dsp:spPr>
        <a:xfrm>
          <a:off x="210184" y="1028127"/>
          <a:ext cx="382153" cy="3821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BD484-C044-4605-8A23-EA0E5B5B7D99}">
      <dsp:nvSpPr>
        <dsp:cNvPr id="0" name=""/>
        <dsp:cNvSpPr/>
      </dsp:nvSpPr>
      <dsp:spPr>
        <a:xfrm>
          <a:off x="802521" y="871792"/>
          <a:ext cx="10865602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6" tIns="73536" rIns="73536" bIns="735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 not electronically manipulate the image.</a:t>
          </a:r>
        </a:p>
      </dsp:txBody>
      <dsp:txXfrm>
        <a:off x="802521" y="871792"/>
        <a:ext cx="10865602" cy="694823"/>
      </dsp:txXfrm>
    </dsp:sp>
    <dsp:sp modelId="{E3248E8F-044D-4923-8472-295211757ECA}">
      <dsp:nvSpPr>
        <dsp:cNvPr id="0" name=""/>
        <dsp:cNvSpPr/>
      </dsp:nvSpPr>
      <dsp:spPr>
        <a:xfrm>
          <a:off x="0" y="1739675"/>
          <a:ext cx="11668124" cy="6948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2D51C-C386-4471-A491-72109AA1A71B}">
      <dsp:nvSpPr>
        <dsp:cNvPr id="0" name=""/>
        <dsp:cNvSpPr/>
      </dsp:nvSpPr>
      <dsp:spPr>
        <a:xfrm>
          <a:off x="210184" y="1896657"/>
          <a:ext cx="382153" cy="3821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CFCD9E-64B3-4E23-B596-6D9B816A4B95}">
      <dsp:nvSpPr>
        <dsp:cNvPr id="0" name=""/>
        <dsp:cNvSpPr/>
      </dsp:nvSpPr>
      <dsp:spPr>
        <a:xfrm>
          <a:off x="802521" y="1740322"/>
          <a:ext cx="10865602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6" tIns="73536" rIns="73536" bIns="735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Help readers understand the perspective.</a:t>
          </a:r>
        </a:p>
      </dsp:txBody>
      <dsp:txXfrm>
        <a:off x="802521" y="1740322"/>
        <a:ext cx="10865602" cy="694823"/>
      </dsp:txXfrm>
    </dsp:sp>
    <dsp:sp modelId="{540D1B90-D268-4D3E-8B17-0E3641AD66B3}">
      <dsp:nvSpPr>
        <dsp:cNvPr id="0" name=""/>
        <dsp:cNvSpPr/>
      </dsp:nvSpPr>
      <dsp:spPr>
        <a:xfrm>
          <a:off x="0" y="2608851"/>
          <a:ext cx="11668124" cy="6948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4A86B2-ED6F-4916-A91A-69CA9493E500}">
      <dsp:nvSpPr>
        <dsp:cNvPr id="0" name=""/>
        <dsp:cNvSpPr/>
      </dsp:nvSpPr>
      <dsp:spPr>
        <a:xfrm>
          <a:off x="210184" y="2765187"/>
          <a:ext cx="382153" cy="3821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D5D0D-60C0-4FAB-B635-F8132D34C1E3}">
      <dsp:nvSpPr>
        <dsp:cNvPr id="0" name=""/>
        <dsp:cNvSpPr/>
      </dsp:nvSpPr>
      <dsp:spPr>
        <a:xfrm>
          <a:off x="802521" y="2608851"/>
          <a:ext cx="10865602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6" tIns="73536" rIns="73536" bIns="735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If appropriate, include a common object in the photograph to give readers a sense of scale.</a:t>
          </a:r>
        </a:p>
      </dsp:txBody>
      <dsp:txXfrm>
        <a:off x="802521" y="2608851"/>
        <a:ext cx="10865602" cy="694823"/>
      </dsp:txXfrm>
    </dsp:sp>
    <dsp:sp modelId="{5E17E90C-0755-44C5-B8CC-DB5550399593}">
      <dsp:nvSpPr>
        <dsp:cNvPr id="0" name=""/>
        <dsp:cNvSpPr/>
      </dsp:nvSpPr>
      <dsp:spPr>
        <a:xfrm>
          <a:off x="0" y="3477381"/>
          <a:ext cx="11668124" cy="69482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45F1D-FD96-44F5-B61D-33EC702472CD}">
      <dsp:nvSpPr>
        <dsp:cNvPr id="0" name=""/>
        <dsp:cNvSpPr/>
      </dsp:nvSpPr>
      <dsp:spPr>
        <a:xfrm>
          <a:off x="210184" y="3633717"/>
          <a:ext cx="382153" cy="3821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C4805-5388-4066-B920-FC6C4A27BF81}">
      <dsp:nvSpPr>
        <dsp:cNvPr id="0" name=""/>
        <dsp:cNvSpPr/>
      </dsp:nvSpPr>
      <dsp:spPr>
        <a:xfrm>
          <a:off x="802521" y="3477381"/>
          <a:ext cx="10865602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6" tIns="73536" rIns="73536" bIns="735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If appropriate, label components or important features.</a:t>
          </a:r>
        </a:p>
      </dsp:txBody>
      <dsp:txXfrm>
        <a:off x="802521" y="3477381"/>
        <a:ext cx="10865602" cy="6948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CF2CD-C15D-4013-886A-952C3003C0FC}">
      <dsp:nvSpPr>
        <dsp:cNvPr id="0" name=""/>
        <dsp:cNvSpPr/>
      </dsp:nvSpPr>
      <dsp:spPr>
        <a:xfrm>
          <a:off x="100786" y="833439"/>
          <a:ext cx="899379" cy="8993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327C9-B555-433A-95EE-25F430CA1185}">
      <dsp:nvSpPr>
        <dsp:cNvPr id="0" name=""/>
        <dsp:cNvSpPr/>
      </dsp:nvSpPr>
      <dsp:spPr>
        <a:xfrm>
          <a:off x="289656" y="1022309"/>
          <a:ext cx="521640" cy="5216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C5958-AAF2-4300-974E-BF7863B33E3E}">
      <dsp:nvSpPr>
        <dsp:cNvPr id="0" name=""/>
        <dsp:cNvSpPr/>
      </dsp:nvSpPr>
      <dsp:spPr>
        <a:xfrm>
          <a:off x="1192890" y="833439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 aware that reading patterns differ.</a:t>
          </a:r>
        </a:p>
      </dsp:txBody>
      <dsp:txXfrm>
        <a:off x="1192890" y="833439"/>
        <a:ext cx="2119966" cy="899379"/>
      </dsp:txXfrm>
    </dsp:sp>
    <dsp:sp modelId="{906002F6-B6CB-47B7-9D63-33CE069BFFC5}">
      <dsp:nvSpPr>
        <dsp:cNvPr id="0" name=""/>
        <dsp:cNvSpPr/>
      </dsp:nvSpPr>
      <dsp:spPr>
        <a:xfrm>
          <a:off x="3682244" y="833439"/>
          <a:ext cx="899379" cy="89937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9AC32-4E4E-4C22-BAD2-F9FACF045A4A}">
      <dsp:nvSpPr>
        <dsp:cNvPr id="0" name=""/>
        <dsp:cNvSpPr/>
      </dsp:nvSpPr>
      <dsp:spPr>
        <a:xfrm>
          <a:off x="3871113" y="1022309"/>
          <a:ext cx="521640" cy="5216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8307F-9F4B-4FE0-B080-B820CB996EDC}">
      <dsp:nvSpPr>
        <dsp:cNvPr id="0" name=""/>
        <dsp:cNvSpPr/>
      </dsp:nvSpPr>
      <dsp:spPr>
        <a:xfrm>
          <a:off x="4774347" y="833439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 aware of varying cultural attitudes toward giving instruction.</a:t>
          </a:r>
        </a:p>
      </dsp:txBody>
      <dsp:txXfrm>
        <a:off x="4774347" y="833439"/>
        <a:ext cx="2119966" cy="899379"/>
      </dsp:txXfrm>
    </dsp:sp>
    <dsp:sp modelId="{D343AE94-F268-4AD4-BDF4-C8AC1285B3A5}">
      <dsp:nvSpPr>
        <dsp:cNvPr id="0" name=""/>
        <dsp:cNvSpPr/>
      </dsp:nvSpPr>
      <dsp:spPr>
        <a:xfrm>
          <a:off x="7263701" y="833439"/>
          <a:ext cx="899379" cy="8993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8257D-B69F-4A02-9A7A-7B161A400016}">
      <dsp:nvSpPr>
        <dsp:cNvPr id="0" name=""/>
        <dsp:cNvSpPr/>
      </dsp:nvSpPr>
      <dsp:spPr>
        <a:xfrm>
          <a:off x="7452571" y="1022309"/>
          <a:ext cx="521640" cy="5216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7EC45-A261-4E6F-8B10-0979FFB5BD3B}">
      <dsp:nvSpPr>
        <dsp:cNvPr id="0" name=""/>
        <dsp:cNvSpPr/>
      </dsp:nvSpPr>
      <dsp:spPr>
        <a:xfrm>
          <a:off x="8355805" y="833439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Deemphasize trivial details.</a:t>
          </a:r>
        </a:p>
      </dsp:txBody>
      <dsp:txXfrm>
        <a:off x="8355805" y="833439"/>
        <a:ext cx="2119966" cy="899379"/>
      </dsp:txXfrm>
    </dsp:sp>
    <dsp:sp modelId="{0A215E56-81C8-442B-BF31-8C5287A3381B}">
      <dsp:nvSpPr>
        <dsp:cNvPr id="0" name=""/>
        <dsp:cNvSpPr/>
      </dsp:nvSpPr>
      <dsp:spPr>
        <a:xfrm>
          <a:off x="100786" y="2442648"/>
          <a:ext cx="899379" cy="89937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ECE0E-42D5-419B-9C10-BDE0638846C4}">
      <dsp:nvSpPr>
        <dsp:cNvPr id="0" name=""/>
        <dsp:cNvSpPr/>
      </dsp:nvSpPr>
      <dsp:spPr>
        <a:xfrm>
          <a:off x="289656" y="2631518"/>
          <a:ext cx="521640" cy="52164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5D3A5-A13D-4408-8C73-94B5EAD3D6A9}">
      <dsp:nvSpPr>
        <dsp:cNvPr id="0" name=""/>
        <dsp:cNvSpPr/>
      </dsp:nvSpPr>
      <dsp:spPr>
        <a:xfrm>
          <a:off x="1192890" y="2442648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Avoid culture-specific language, symbols, and references.</a:t>
          </a:r>
        </a:p>
      </dsp:txBody>
      <dsp:txXfrm>
        <a:off x="1192890" y="2442648"/>
        <a:ext cx="2119966" cy="899379"/>
      </dsp:txXfrm>
    </dsp:sp>
    <dsp:sp modelId="{D6B891D2-CE6E-45F6-9C92-966DFE601647}">
      <dsp:nvSpPr>
        <dsp:cNvPr id="0" name=""/>
        <dsp:cNvSpPr/>
      </dsp:nvSpPr>
      <dsp:spPr>
        <a:xfrm>
          <a:off x="3682244" y="2442648"/>
          <a:ext cx="899379" cy="8993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11CB8-373F-4337-80FB-145F76AE9197}">
      <dsp:nvSpPr>
        <dsp:cNvPr id="0" name=""/>
        <dsp:cNvSpPr/>
      </dsp:nvSpPr>
      <dsp:spPr>
        <a:xfrm>
          <a:off x="3871113" y="2631518"/>
          <a:ext cx="521640" cy="52164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B46FF-3CA7-4541-AAF5-4E009B17A7BE}">
      <dsp:nvSpPr>
        <dsp:cNvPr id="0" name=""/>
        <dsp:cNvSpPr/>
      </dsp:nvSpPr>
      <dsp:spPr>
        <a:xfrm>
          <a:off x="4774347" y="2442648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Portray people very carefully.</a:t>
          </a:r>
        </a:p>
      </dsp:txBody>
      <dsp:txXfrm>
        <a:off x="4774347" y="2442648"/>
        <a:ext cx="2119966" cy="899379"/>
      </dsp:txXfrm>
    </dsp:sp>
    <dsp:sp modelId="{7C6F1EC7-BD7E-484C-ABE5-D8F73BF0F08E}">
      <dsp:nvSpPr>
        <dsp:cNvPr id="0" name=""/>
        <dsp:cNvSpPr/>
      </dsp:nvSpPr>
      <dsp:spPr>
        <a:xfrm>
          <a:off x="7263701" y="2442648"/>
          <a:ext cx="899379" cy="8993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F4D5C-1E77-426C-930A-114244E87D79}">
      <dsp:nvSpPr>
        <dsp:cNvPr id="0" name=""/>
        <dsp:cNvSpPr/>
      </dsp:nvSpPr>
      <dsp:spPr>
        <a:xfrm>
          <a:off x="7452571" y="2631518"/>
          <a:ext cx="521640" cy="52164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DFD45-B015-4433-9A18-DAF3CBC135FF}">
      <dsp:nvSpPr>
        <dsp:cNvPr id="0" name=""/>
        <dsp:cNvSpPr/>
      </dsp:nvSpPr>
      <dsp:spPr>
        <a:xfrm>
          <a:off x="8355805" y="2442648"/>
          <a:ext cx="2119966" cy="899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 particularly careful in portraying hand gestures.</a:t>
          </a:r>
        </a:p>
      </dsp:txBody>
      <dsp:txXfrm>
        <a:off x="8355805" y="2442648"/>
        <a:ext cx="2119966" cy="899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3C678-069C-9847-B67D-A61582BC3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User-Friendly Documents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2163D-0124-AC4B-9CE7-032AF93AF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Chapter 8</a:t>
            </a:r>
          </a:p>
        </p:txBody>
      </p:sp>
    </p:spTree>
    <p:extLst>
      <p:ext uri="{BB962C8B-B14F-4D97-AF65-F5344CB8AC3E}">
        <p14:creationId xmlns:p14="http://schemas.microsoft.com/office/powerpoint/2010/main" val="409868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499C9FE-4B17-4937-9EB8-3E1A97E32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A1AA859-8E3B-49BF-83F6-ADF050A2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EA5E9A71-2A94-4FAA-859F-1930C2E9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15C43A1A-EE63-4F18-BA50-6BCC0C5FB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D20E631E-2C68-4E27-B833-094ECE509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2446723A-FC6F-4012-8557-06069FA1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7F3D87D4-252C-4471-A220-28B58BF43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054B916A-0FD0-4006-BD6C-9D29CA03A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2133C3B4-D163-43CB-B3FC-A1B9A1DC3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44DECBCA-815C-4296-B4DA-F12AD81F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B6C3CA6F-2113-4095-B77D-19519074C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A23EEC5-4C2F-4460-B6F6-A6852C46F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9CAEC751-845A-4873-BCB3-29B7EF60F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FA38FC93-11A4-4EB5-BC13-85FB353CD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B5B6AC4D-E640-47F2-AA5A-9F9A1DB88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62630FB-473F-4D83-8B9F-EC52E31CA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035721E2-E73B-4E57-92E2-DE71F0D17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3071D074-66CD-4273-AF66-207364BA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4197CB22-95EA-4E41-94A6-6BCE8C027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622F5B4E-EBC2-4021-A986-B40B49442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A1450C78-508B-412D-8354-C6AE7E9F9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D2C6055-EB42-4E7C-B358-308A54C71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A0384A8-C4E8-407C-BD44-2B989327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B7F9FA9E-2650-4B17-BA91-C12C0C5F9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96B943E-BAEE-4DC2-87CB-78F6E433D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81776F-7CD9-7C46-A70D-A036DB8D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Using Graphics</a:t>
            </a:r>
          </a:p>
        </p:txBody>
      </p:sp>
      <p:pic>
        <p:nvPicPr>
          <p:cNvPr id="5" name="Content Placeholder 4" descr="A picture containing room, food&#10;&#10;Description automatically generated">
            <a:extLst>
              <a:ext uri="{FF2B5EF4-FFF2-40B4-BE49-F238E27FC236}">
                <a16:creationId xmlns:a16="http://schemas.microsoft.com/office/drawing/2014/main" id="{C21116A1-6E8E-9C4F-8BEB-BE27DAB45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47" r="11699" b="1"/>
          <a:stretch/>
        </p:blipFill>
        <p:spPr>
          <a:xfrm>
            <a:off x="5446972" y="227"/>
            <a:ext cx="6745028" cy="685800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490855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A1F5B-5E83-6642-A13C-2F0D8172B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serve 5 functions: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2009B-98BC-6A47-8F0E-F9529E05D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200" dirty="0">
                <a:ea typeface="MS PGothic" panose="020B0600070205080204" pitchFamily="34" charset="-128"/>
              </a:rPr>
              <a:t>They catch readers’ attention and interest.</a:t>
            </a:r>
          </a:p>
          <a:p>
            <a:pPr marL="342900" indent="-3429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200" dirty="0">
                <a:ea typeface="MS PGothic" panose="020B0600070205080204" pitchFamily="34" charset="-128"/>
              </a:rPr>
              <a:t>They help writers communicate information that is difficult to communicate with words.</a:t>
            </a:r>
          </a:p>
          <a:p>
            <a:pPr marL="342900" indent="-3429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200" dirty="0">
                <a:ea typeface="MS PGothic" panose="020B0600070205080204" pitchFamily="34" charset="-128"/>
              </a:rPr>
              <a:t>They help writers clarify and emphasize information.</a:t>
            </a:r>
            <a:r>
              <a:rPr lang="en-US" altLang="en-US" sz="2200" dirty="0"/>
              <a:t> </a:t>
            </a:r>
          </a:p>
          <a:p>
            <a:pPr marL="342900" indent="-3429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200" dirty="0"/>
              <a:t>They help nonnative speakers of English understand information.</a:t>
            </a:r>
          </a:p>
          <a:p>
            <a:pPr marL="342900" indent="-3429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200" dirty="0"/>
              <a:t>They help writers communicate information to multiple audiences with different interests, aptitudes, and reading habits.</a:t>
            </a:r>
          </a:p>
        </p:txBody>
      </p:sp>
    </p:spTree>
    <p:extLst>
      <p:ext uri="{BB962C8B-B14F-4D97-AF65-F5344CB8AC3E}">
        <p14:creationId xmlns:p14="http://schemas.microsoft.com/office/powerpoint/2010/main" val="348711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4F4B9F-2D10-B547-9D3B-855B56EC7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Benefits that graphics offer: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EF43D7-2172-4E33-9547-15980A233C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92123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867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785C-D3E2-5544-926B-B778AD50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graphics have 5 characteristics: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8EFBE-9932-8540-B9CB-637996E33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3000" dirty="0">
                <a:ea typeface="MS PGothic" panose="020B0600070205080204" pitchFamily="34" charset="-128"/>
              </a:rPr>
              <a:t>It serves a purpose.</a:t>
            </a:r>
          </a:p>
          <a:p>
            <a:pPr marL="514350" indent="-51435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3000" dirty="0">
                <a:ea typeface="MS PGothic" panose="020B0600070205080204" pitchFamily="34" charset="-128"/>
              </a:rPr>
              <a:t>It is simple and uncluttered. </a:t>
            </a:r>
          </a:p>
          <a:p>
            <a:pPr marL="514350" indent="-51435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3000" dirty="0">
                <a:ea typeface="MS PGothic" panose="020B0600070205080204" pitchFamily="34" charset="-128"/>
              </a:rPr>
              <a:t>It presents a manageable amount of information. </a:t>
            </a:r>
          </a:p>
          <a:p>
            <a:pPr marL="514350" indent="-51435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3000" dirty="0">
                <a:ea typeface="MS PGothic" panose="020B0600070205080204" pitchFamily="34" charset="-128"/>
              </a:rPr>
              <a:t>It meets readers’ format expectations. </a:t>
            </a:r>
          </a:p>
          <a:p>
            <a:pPr marL="514350" indent="-51435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3000" dirty="0">
                <a:ea typeface="MS PGothic" panose="020B0600070205080204" pitchFamily="34" charset="-128"/>
              </a:rPr>
              <a:t>It is clearly labeled. </a:t>
            </a:r>
          </a:p>
        </p:txBody>
      </p:sp>
    </p:spTree>
    <p:extLst>
      <p:ext uri="{BB962C8B-B14F-4D97-AF65-F5344CB8AC3E}">
        <p14:creationId xmlns:p14="http://schemas.microsoft.com/office/powerpoint/2010/main" val="321141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949522-9629-3041-AD3D-F421A3D7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Creating graphics includes 4 steps: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B02329-64BE-401A-9C10-BD04C66FE2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619098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6700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3766-F77A-3C4F-8F1E-A4826F633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4000"/>
              <a:t>When planning graphics consider: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EA01FE-30F0-45D3-A3C2-506CE685B4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845459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4738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779C-09C8-3544-8F56-9161BBA23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graphics honestly: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1512B-F39D-7443-A398-34B1B66AA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Cite your source and obtain permission.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Include all relevant data.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Begin the axes in your graphs at zero—or mark them clearly.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Do not use a table to hide a data point that would be obvious in a graph. 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Show items as they really are.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anose="02010600030101010101" pitchFamily="2" charset="-122"/>
              </a:rPr>
              <a:t>Do not use color or shading to misrepresent an item’s importance.</a:t>
            </a:r>
          </a:p>
        </p:txBody>
      </p:sp>
    </p:spTree>
    <p:extLst>
      <p:ext uri="{BB962C8B-B14F-4D97-AF65-F5344CB8AC3E}">
        <p14:creationId xmlns:p14="http://schemas.microsoft.com/office/powerpoint/2010/main" val="182367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5627FE-0AC5-4349-AC08-45A58BEC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7AAF7B-2090-475D-9C3E-FDC03DD87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2DCEC33-4B31-44BC-99CB-9E4845DC4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04E0A10-D288-4B22-87A1-737B0A37D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A3E042E-4911-425A-84BB-04BF90D0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A49226D-3129-4C5A-9641-3D03BEEA7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CC3C315-B515-4DD8-AC22-9D8417B37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A961828-F78F-4D56-A98E-037806C63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39D4F9D-3728-42C1-8302-452D51321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B4D9647E-354D-4CA8-B4A7-39172E5EA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3EC74E0-5222-4ACC-BCEC-1AA189D3B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0AE72B4-084D-42E6-ABED-5FD4650D4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C9D1F5DD-8D50-4098-8D2B-10E284752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48F3941-C3C7-4589-AA46-067F6BB2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C16BBE9A-4BE3-4401-82C5-8041DB14E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6180330-CCD3-4D14-A652-D60C2825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616C90F6-4133-43A5-B47C-7750FE28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D7C03F90-E828-4414-8A53-92069FFB6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ADDE443-75AA-4F32-A2EE-272C4347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CD281C1-1D59-453F-A33A-D83E39EB0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0217FAC-29FE-4D6B-9BB4-FF41AA756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0D3CC33A-6E36-4A72-9965-8E20FB05D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F128F04E-05CD-4035-A32B-6E9ABAB9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C2574CF-1D35-4994-87BD-5A3378E1A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03805-C922-FF42-B44A-D8D62E9DF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59" y="960120"/>
            <a:ext cx="3865695" cy="4171278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chemeClr val="tx1"/>
                </a:solidFill>
              </a:rPr>
              <a:t>4 approaches </a:t>
            </a:r>
            <a:br>
              <a:rPr lang="en-US" sz="4400">
                <a:solidFill>
                  <a:schemeClr val="tx1"/>
                </a:solidFill>
              </a:rPr>
            </a:br>
            <a:r>
              <a:rPr lang="en-US" sz="4400">
                <a:solidFill>
                  <a:schemeClr val="tx1"/>
                </a:solidFill>
              </a:rPr>
              <a:t>to creating graphics: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B6AB33-DFE6-4FE4-94FE-C9E25424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52263" y="1200150"/>
            <a:ext cx="0" cy="35439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11F3D-3243-284B-AD0E-8E744F5A6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164" y="960120"/>
            <a:ext cx="5511800" cy="4171278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use existing graphics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modify existing graphics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create graphics on a computer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have someone else create the graphics</a:t>
            </a:r>
          </a:p>
        </p:txBody>
      </p:sp>
    </p:spTree>
    <p:extLst>
      <p:ext uri="{BB962C8B-B14F-4D97-AF65-F5344CB8AC3E}">
        <p14:creationId xmlns:p14="http://schemas.microsoft.com/office/powerpoint/2010/main" val="1418985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C465-F1D8-AD44-BCBD-0FCA10A4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guidelines </a:t>
            </a:r>
            <a:br>
              <a:rPr lang="en-US" dirty="0"/>
            </a:br>
            <a:r>
              <a:rPr lang="en-US" dirty="0"/>
              <a:t>to integrating graphics with text: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FBC11-176A-034B-B055-5E810B9F5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400" dirty="0"/>
              <a:t>Place the graphic in an appropriate location.</a:t>
            </a:r>
          </a:p>
          <a:p>
            <a:pPr marL="457200" indent="-4572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400" dirty="0"/>
              <a:t>Introduce the graphic in the text.</a:t>
            </a:r>
          </a:p>
          <a:p>
            <a:pPr marL="457200" indent="-4572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400" dirty="0"/>
              <a:t>Explain the graphic in the text.</a:t>
            </a:r>
          </a:p>
          <a:p>
            <a:pPr marL="457200" indent="-4572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400" dirty="0"/>
              <a:t>Make the graphic clearly visible.</a:t>
            </a:r>
          </a:p>
          <a:p>
            <a:pPr marL="457200" indent="-457200">
              <a:spcBef>
                <a:spcPts val="1400"/>
              </a:spcBef>
              <a:buFont typeface="+mj-lt"/>
              <a:buAutoNum type="arabicPeriod"/>
            </a:pPr>
            <a:r>
              <a:rPr lang="en-US" altLang="en-US" sz="2400" dirty="0"/>
              <a:t>Make the graphic accessible.</a:t>
            </a:r>
          </a:p>
        </p:txBody>
      </p:sp>
    </p:spTree>
    <p:extLst>
      <p:ext uri="{BB962C8B-B14F-4D97-AF65-F5344CB8AC3E}">
        <p14:creationId xmlns:p14="http://schemas.microsoft.com/office/powerpoint/2010/main" val="303978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ECD859-D875-AF4B-817F-81FBFF5A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Commonly used graphics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F85259-9B6A-4DE5-B302-07383C9B7E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07306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2079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9C55-99EA-5248-856A-2031F24D0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F07F0-580F-AE4F-8415-41D7229A9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17714"/>
            <a:ext cx="6805039" cy="3098574"/>
          </a:xfrm>
        </p:spPr>
        <p:txBody>
          <a:bodyPr>
            <a:normAutofit fontScale="92500"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SimSun" panose="02010600030101010101" pitchFamily="2" charset="-122"/>
              </a:rPr>
              <a:t>Indicate the units of measure.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SimSun" panose="02010600030101010101" pitchFamily="2" charset="-122"/>
              </a:rPr>
              <a:t>In the stub—the left-hand column—list the items being compared.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SimSun" panose="02010600030101010101" pitchFamily="2" charset="-122"/>
              </a:rPr>
              <a:t>In the columns, arrange the data clearly and logically.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SimSun" panose="02010600030101010101" pitchFamily="2" charset="-122"/>
              </a:rPr>
              <a:t>Do the math.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SimSun" panose="02010600030101010101" pitchFamily="2" charset="-122"/>
              </a:rPr>
              <a:t>Provide footnotes where necessary.</a:t>
            </a:r>
          </a:p>
        </p:txBody>
      </p:sp>
      <p:pic>
        <p:nvPicPr>
          <p:cNvPr id="4" name="Picture 25">
            <a:extLst>
              <a:ext uri="{FF2B5EF4-FFF2-40B4-BE49-F238E27FC236}">
                <a16:creationId xmlns:a16="http://schemas.microsoft.com/office/drawing/2014/main" id="{28A6B3B7-55D0-5C4F-8D31-25741F0A3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636" y="3316288"/>
            <a:ext cx="692785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707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04831-C26B-9743-974C-8A625C2F9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1E523-3E9D-8544-893C-00FEBB8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6" y="128587"/>
            <a:ext cx="7073553" cy="267752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Make the proportions fair.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If possible, begin the quantity scale at zero.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Use tick marks—marks along the axis—to signal the amounts.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Place the title below the figure.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Indicate the source of your information.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C5C9A289-60B4-8947-9536-1C43DA6FE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1508" r="1505" b="1724"/>
          <a:stretch>
            <a:fillRect/>
          </a:stretch>
        </p:blipFill>
        <p:spPr bwMode="auto">
          <a:xfrm>
            <a:off x="5837479" y="2806117"/>
            <a:ext cx="4795074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38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541B-A932-A541-B22D-D98F9BA6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4F474-7E26-0B4C-AC9E-4EB407654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108857"/>
            <a:ext cx="6281873" cy="295002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Make a claim.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Use accurate data.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Write concisely.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Don’t present too much information.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Don’t go on forever.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Test the infographic.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ED0239-965D-E146-A345-02541B3AB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447" y="3136900"/>
            <a:ext cx="573087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32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5F493-16CC-A74A-8207-F70FB6AC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E8BF4-3E41-6148-9CD1-F07B1A987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0"/>
            <a:ext cx="6932039" cy="29464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If possible, begin the quantity scale at zero.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Use reasonable proportions for the vertical and horizontal axes.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SimSun" panose="02010600030101010101" pitchFamily="2" charset="-122"/>
              </a:rPr>
              <a:t>Use grid lines—horizontal, vertical, or both—rather than tick marks when your readers need to read the quantities precisely.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A981F-5F22-7449-B63B-9F634E5E3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04" y="2946400"/>
            <a:ext cx="4721225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988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6A5DB-9A72-404E-8DDF-8145446D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6BA22-C0D6-C646-B6FF-F05E05694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100013"/>
            <a:ext cx="6954491" cy="3557587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Restrict the number of slices to no more than seven.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Put very small quantities together in one slice.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Place a label (horizontally, not radially) inside the slice.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To emphasize one slice, use a bright, contrasting color or separate the slice from the pie.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Don’t overdo fill patterns.</a:t>
            </a:r>
          </a:p>
          <a:p>
            <a:pPr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SimSun" panose="02010600030101010101" pitchFamily="2" charset="-122"/>
              </a:rPr>
              <a:t>Check that your percentages add up to 100.</a:t>
            </a:r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E8E80B3-CE20-DB46-8660-31457C7DF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983" y="3759200"/>
            <a:ext cx="58928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6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929E-DF3F-3E49-A809-DDB9FC8C4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3700"/>
              <a:t>Other types of graphics you may need to use: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5A8D6E-2481-4BDD-9937-3569EBC690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148451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443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573CA8-82B6-634B-89DC-CA3D2A1D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Checklist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1D4E12D-1DC5-D54C-A650-06259EC96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7262" y="1268510"/>
            <a:ext cx="6120318" cy="4330124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16306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9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7" name="Group 30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8" name="Rectangle 35">
            <a:extLst>
              <a:ext uri="{FF2B5EF4-FFF2-40B4-BE49-F238E27FC236}">
                <a16:creationId xmlns:a16="http://schemas.microsoft.com/office/drawing/2014/main" id="{DE28C9F8-8367-429B-810E-46844E2AF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37">
            <a:extLst>
              <a:ext uri="{FF2B5EF4-FFF2-40B4-BE49-F238E27FC236}">
                <a16:creationId xmlns:a16="http://schemas.microsoft.com/office/drawing/2014/main" id="{BEF9FB73-C99A-4D3F-878F-394C68842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9F20DB81-6D9A-4C4F-8238-2E0E4457A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742FDB0A-DE87-4953-8190-171E3DB23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9FC53584-BAEA-4F1D-8A0D-4632DCA5BF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98D9987-F0C6-45B7-9871-F7A60584E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B31737D3-6C9F-4E83-83D1-C42DC632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AA446777-3E10-4129-9333-C6D3957EE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32EE1966-ACB0-4E48-97D5-E418EAD76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ADD3C03D-ECBF-45B9-8114-22B88CA9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7EB0BC62-8255-45AE-BA21-BCC770554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FF9BAD66-4573-4073-8310-13CD7481F0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0A1D4E49-6934-40C6-B071-3BBD2E099B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A23E1910-E385-4702-82DE-2ED5AB566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E0DEC839-CA95-42EF-9883-6767EED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2A70F79B-848E-4456-80D9-C31283081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FC9F970F-C0CF-48F2-A579-87A176BFF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3B83F100-95D6-4F03-A6F8-6F974518D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65A78EC4-71E4-4F4E-857D-12D4491A08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D772DE32-174E-42E9-8AA2-AE7F835F6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FDC74201-E301-45B8-8AC7-05E1B675D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58">
            <a:extLst>
              <a:ext uri="{FF2B5EF4-FFF2-40B4-BE49-F238E27FC236}">
                <a16:creationId xmlns:a16="http://schemas.microsoft.com/office/drawing/2014/main" id="{C59D380F-850C-43F1-80D1-1A782C6B4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4473771" cy="4477933"/>
            <a:chOff x="807084" y="1186483"/>
            <a:chExt cx="4473771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D18A657-441D-4BCB-860E-108687894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607" y="1186483"/>
              <a:ext cx="4472724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B4A47755-0FF2-471E-80D4-7E0A81728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840353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FE8B1AC-8B3F-49DC-9A9D-4EEE540B7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4473771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6A0D5A-DAEA-484F-81AE-6D4CBEC57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4299456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Flowchart</a:t>
            </a:r>
          </a:p>
        </p:txBody>
      </p:sp>
      <p:sp>
        <p:nvSpPr>
          <p:cNvPr id="71" name="Rectangle 63">
            <a:extLst>
              <a:ext uri="{FF2B5EF4-FFF2-40B4-BE49-F238E27FC236}">
                <a16:creationId xmlns:a16="http://schemas.microsoft.com/office/drawing/2014/main" id="{13E924A0-FE7E-45DB-BD41-FBEAB0A63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850" y="-6706"/>
            <a:ext cx="61041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5A985A1-02AC-0744-A3FB-58D9761D3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4722" y="320040"/>
            <a:ext cx="4810406" cy="6227064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141866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579B70-1E82-454E-BFBC-F1359948C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Motion or Action: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F6F8CB3-0AE8-8C42-BDF4-202D5D587E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7262" y="1184355"/>
            <a:ext cx="6120318" cy="4498433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441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E7EA8F-7825-E047-BC0B-514B813D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Photographs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66E5EB-7AA4-41A4-81FC-774A6D44E8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347888"/>
              </p:ext>
            </p:extLst>
          </p:nvPr>
        </p:nvGraphicFramePr>
        <p:xfrm>
          <a:off x="261938" y="1990976"/>
          <a:ext cx="11668124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390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A517D76-CE12-47A5-BD95-9A8F05070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2F2F994-D93C-4552-B9AD-DA9E8C94B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02B8064-B713-4DB8-AC36-3E576B348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1D700A84-AE55-4EDE-A656-62806F504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04FC3D0-B839-4900-B5C8-86C794457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31A8D63-72B9-496F-BB43-DDD90FC7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5B167ED7-B36F-4DDE-B273-7A309BD0F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1178D32B-E32A-4691-84EB-5FE693D3B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AB800FF0-63F8-4B30-96F4-E9601D02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4616F81-02F6-4A18-949C-FB6CBA200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31D2123-B363-42F3-8A04-43048C7BA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C60973D3-0B9D-465C-8FD3-266BBA49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C6655AC3-A1D6-4A0B-861F-F94CB5F0D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E8850C4A-AFA5-499E-8E1C-176A59C88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8C06F8D4-97B5-4836-AD19-2151421B0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89A2942D-1C1B-4AFF-9818-DA7B73EA4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2B61C5D3-5852-403F-B4BA-A64B93312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EF62A1A7-26C1-4804-93CB-A07F356CA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90A1082-3E3A-4C61-9613-910BB024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5F452D69-A1DB-4A06-B933-896AED86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5D6626-A6F2-4475-922C-BE42D3365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ECFEB13-5D98-43DB-8DFF-78327AE13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29DA4AFD-8D10-4660-A842-40F4D1434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2DBAFF0-48F5-43BB-87C6-CE56A16B6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3008093-012F-4D0C-BED4-BEEFF11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3DFFFD4-4F03-42EE-8CC9-6778E3147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C313FA99-E955-492D-92DA-24BC187B0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4B8565C6-CF59-4A25-979D-DCCB1EEFD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2F0FB1C6-42CD-425D-8A1A-AC8D127AB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3613E37E-280F-4723-B802-492ECCC25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AB0F38B-9FFB-4015-925B-774507D9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73E1397C-E460-4547-BACF-15CBA1546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5EB09F38-CDC1-423E-99F8-989B6E2AA7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6259FE2B-139E-4BCA-81CB-F4D48D2DC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23E3972C-8468-41B2-B241-0432B96B7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61B8080A-D3E1-4224-B047-BA6677A4D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21D00F2A-8813-4FBE-8E21-A24F890D0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EF1E28D-7075-4659-9F37-C42F8C55B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5FE3553-E10B-4535-9B74-7E4E649F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BAA9E7B8-CF66-4BC0-BCD9-727746DC6F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722C08F1-FE1B-4B18-A004-0AF55A784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B5E231E3-4C94-46DF-8D77-6F72D38CC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672D5C99-E811-4763-8050-D7D4C174C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89D237C5-85B2-4D92-95E3-C5175B7E1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D0F16AC1-6E3F-4AF8-B35B-BD160A278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28103D-FF59-416F-98F7-7B395C02B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2F75B55-D4EB-49CE-A9CE-877D32D9D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Isosceles Triangle 39">
              <a:extLst>
                <a:ext uri="{FF2B5EF4-FFF2-40B4-BE49-F238E27FC236}">
                  <a16:creationId xmlns:a16="http://schemas.microsoft.com/office/drawing/2014/main" id="{85079DB7-0E49-4E26-A993-236F835B6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D6013A5-52E9-408D-B488-26B68CA05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769739-BAEE-D34B-9C05-771A994C9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Screenshots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8E45477-FC3F-489E-8195-02E95852F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1" y="0"/>
            <a:ext cx="6750205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154CED-5EB8-444F-9E48-6007485A8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9417" y="320039"/>
            <a:ext cx="2015483" cy="2957681"/>
          </a:xfrm>
          <a:prstGeom prst="rect">
            <a:avLst/>
          </a:prstGeom>
          <a:ln w="9525">
            <a:noFill/>
          </a:ln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06F01E-74F6-DC49-9BCE-28E46DEF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685" y="3593650"/>
            <a:ext cx="3266947" cy="294842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54777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AF87F-0E55-2146-96D3-8C7697C0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Drawings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02021-3E5C-484F-9A50-036C9D944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2CA4A6F-A69D-0E41-90D5-F7C17EBE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240" y="0"/>
            <a:ext cx="6696444" cy="349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F53C52-154F-0B47-A3CA-36E3BD9A1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447" y="3498184"/>
            <a:ext cx="5936031" cy="34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184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285A3F-24D1-2B44-A29D-35C3B6A8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Maps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5A3823C6-6FE5-5640-BD2D-220859F8F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7262" y="1520973"/>
            <a:ext cx="6120318" cy="3825198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33983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01F898E-62E4-044B-82A4-14670CA75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Creating graphics for multicultural readers: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2508E8F-61EC-4E0D-9F53-0E7CACAE92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465683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9112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05ED-A666-2E49-A824-A2347E887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44EB5-5FCE-8348-9B39-B1D00B539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58459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695</Words>
  <Application>Microsoft Macintosh PowerPoint</Application>
  <PresentationFormat>Widescreen</PresentationFormat>
  <Paragraphs>113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 Light</vt:lpstr>
      <vt:lpstr>Rockwell</vt:lpstr>
      <vt:lpstr>Wingdings</vt:lpstr>
      <vt:lpstr>Atlas</vt:lpstr>
      <vt:lpstr>User-Friendly Documents</vt:lpstr>
      <vt:lpstr>Using Graphics</vt:lpstr>
      <vt:lpstr>Graphics serve 5 functions:</vt:lpstr>
      <vt:lpstr>Benefits that graphics offer:</vt:lpstr>
      <vt:lpstr>Effective graphics have 5 characteristics:</vt:lpstr>
      <vt:lpstr>Creating graphics includes 4 steps:</vt:lpstr>
      <vt:lpstr>When planning graphics consider:</vt:lpstr>
      <vt:lpstr>Presenting graphics honestly:</vt:lpstr>
      <vt:lpstr>4 approaches  to creating graphics:</vt:lpstr>
      <vt:lpstr>5 guidelines  to integrating graphics with text:</vt:lpstr>
      <vt:lpstr>Commonly used graphics</vt:lpstr>
      <vt:lpstr>Tables</vt:lpstr>
      <vt:lpstr>Bar graphs</vt:lpstr>
      <vt:lpstr>Infographics</vt:lpstr>
      <vt:lpstr>Line Graphs</vt:lpstr>
      <vt:lpstr>Pie Charts</vt:lpstr>
      <vt:lpstr>Other types of graphics you may need to use:</vt:lpstr>
      <vt:lpstr>Checklist</vt:lpstr>
      <vt:lpstr>Flowchart</vt:lpstr>
      <vt:lpstr>Motion or Action:</vt:lpstr>
      <vt:lpstr>Photographs</vt:lpstr>
      <vt:lpstr>Screenshots</vt:lpstr>
      <vt:lpstr>Line Drawings</vt:lpstr>
      <vt:lpstr>Maps</vt:lpstr>
      <vt:lpstr>Creating graphics for multicultural readers:</vt:lpstr>
      <vt:lpstr>Team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Graphics &amp;  User-Friendly Documents</dc:title>
  <dc:creator>Hayden Coombs</dc:creator>
  <cp:lastModifiedBy>Hayden Coombs</cp:lastModifiedBy>
  <cp:revision>3</cp:revision>
  <dcterms:created xsi:type="dcterms:W3CDTF">2019-10-29T15:31:23Z</dcterms:created>
  <dcterms:modified xsi:type="dcterms:W3CDTF">2019-11-07T16:35:57Z</dcterms:modified>
</cp:coreProperties>
</file>