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1" r:id="rId6"/>
    <p:sldId id="267" r:id="rId7"/>
    <p:sldId id="260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62" d="100"/>
          <a:sy n="62" d="100"/>
        </p:scale>
        <p:origin x="90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9/15/2015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9/15/2015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9/15/2015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9/15/2015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dirty="0"/>
              <a:t>9/15/2015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ed.com/talks/sherry_turkle_alone_together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ed.com/talks/stefana_broadbent_how_the_internet_enables_intimacy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Mediated Communication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Communication in the 21</a:t>
            </a:r>
            <a:r>
              <a:rPr lang="en-US" baseline="30000" dirty="0" smtClean="0"/>
              <a:t>st</a:t>
            </a:r>
            <a:r>
              <a:rPr lang="en-US" dirty="0" smtClean="0"/>
              <a:t> century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002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541078" cy="1400530"/>
          </a:xfrm>
        </p:spPr>
        <p:txBody>
          <a:bodyPr/>
          <a:lstStyle/>
          <a:p>
            <a:r>
              <a:rPr lang="en-US" dirty="0" smtClean="0"/>
              <a:t>What is </a:t>
            </a:r>
            <a:r>
              <a:rPr lang="en-US" dirty="0"/>
              <a:t>M</a:t>
            </a:r>
            <a:r>
              <a:rPr lang="en-US" dirty="0" smtClean="0"/>
              <a:t>ediated </a:t>
            </a:r>
            <a:r>
              <a:rPr lang="en-US" dirty="0"/>
              <a:t>C</a:t>
            </a:r>
            <a:r>
              <a:rPr lang="en-US" dirty="0" smtClean="0"/>
              <a:t>ommunication?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Mediated communication </a:t>
            </a:r>
            <a:r>
              <a:rPr lang="en-US" b="1" dirty="0" smtClean="0"/>
              <a:t>refers </a:t>
            </a:r>
            <a:r>
              <a:rPr lang="en-US" b="1" dirty="0"/>
              <a:t>to communication carried out by the use of information communication technology</a:t>
            </a:r>
            <a:r>
              <a:rPr lang="en-US" dirty="0"/>
              <a:t>, and can be contrasted to face-to-face </a:t>
            </a:r>
            <a:r>
              <a:rPr lang="en-US" dirty="0" smtClean="0"/>
              <a:t>communication.</a:t>
            </a:r>
          </a:p>
          <a:p>
            <a:r>
              <a:rPr lang="en-US" b="1" dirty="0" smtClean="0"/>
              <a:t>Mediated communication channels include:</a:t>
            </a:r>
          </a:p>
          <a:p>
            <a:pPr lvl="1"/>
            <a:r>
              <a:rPr lang="en-US" dirty="0" smtClean="0"/>
              <a:t>Facebook/Instagram</a:t>
            </a:r>
          </a:p>
          <a:p>
            <a:pPr lvl="1"/>
            <a:r>
              <a:rPr lang="en-US" dirty="0" smtClean="0"/>
              <a:t>Texting</a:t>
            </a:r>
          </a:p>
          <a:p>
            <a:pPr lvl="1"/>
            <a:r>
              <a:rPr lang="en-US" dirty="0" smtClean="0"/>
              <a:t>Skype/FaceTime</a:t>
            </a:r>
          </a:p>
          <a:p>
            <a:pPr lvl="1"/>
            <a:r>
              <a:rPr lang="en-US" dirty="0" smtClean="0"/>
              <a:t>Emailing</a:t>
            </a:r>
          </a:p>
          <a:p>
            <a:pPr lvl="1"/>
            <a:r>
              <a:rPr lang="en-US" dirty="0" smtClean="0"/>
              <a:t>Blogging</a:t>
            </a:r>
          </a:p>
          <a:p>
            <a:pPr lvl="1"/>
            <a:r>
              <a:rPr lang="en-US" dirty="0" smtClean="0"/>
              <a:t>Discussion Boards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161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Digital Distractions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Digital devices (smart phones, tablets, laptops) are important classroom tools.</a:t>
            </a:r>
          </a:p>
          <a:p>
            <a:pPr lvl="1"/>
            <a:r>
              <a:rPr lang="en-US" dirty="0" smtClean="0"/>
              <a:t>They support learning by providing access to information outside the classroom.</a:t>
            </a:r>
          </a:p>
          <a:p>
            <a:r>
              <a:rPr lang="en-US" dirty="0" smtClean="0"/>
              <a:t>However, when used for non-class purposes, digital devices interfere with learning.</a:t>
            </a:r>
          </a:p>
          <a:p>
            <a:pPr lvl="1"/>
            <a:r>
              <a:rPr lang="en-US" dirty="0" smtClean="0"/>
              <a:t>Students reported that they used a device for non-class purposes 11 times a class.</a:t>
            </a:r>
          </a:p>
          <a:p>
            <a:pPr lvl="1"/>
            <a:r>
              <a:rPr lang="en-US" dirty="0" smtClean="0"/>
              <a:t>80% said this lead to them paying attention less in class.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681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the Classroom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Access to wealth of knowledge.</a:t>
            </a:r>
          </a:p>
          <a:p>
            <a:r>
              <a:rPr lang="en-US" dirty="0" smtClean="0"/>
              <a:t>Communication with outside world.</a:t>
            </a:r>
          </a:p>
          <a:p>
            <a:r>
              <a:rPr lang="en-US" dirty="0" smtClean="0"/>
              <a:t>Can be accessed in times of emergency.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Cons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Interfere with the learning process.</a:t>
            </a:r>
          </a:p>
          <a:p>
            <a:r>
              <a:rPr lang="en-US" dirty="0" smtClean="0"/>
              <a:t>Distract the user and those around them.</a:t>
            </a:r>
          </a:p>
          <a:p>
            <a:r>
              <a:rPr lang="en-US" dirty="0" smtClean="0"/>
              <a:t>Cause for lower test scores.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793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4049" y="2913249"/>
            <a:ext cx="9341326" cy="1915647"/>
          </a:xfrm>
        </p:spPr>
        <p:txBody>
          <a:bodyPr/>
          <a:lstStyle/>
          <a:p>
            <a:r>
              <a:rPr lang="en-US" sz="7200" dirty="0" smtClean="0"/>
              <a:t>Should digital devices be allowed in the classroom?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3924854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4049" y="2913249"/>
            <a:ext cx="8825657" cy="1915647"/>
          </a:xfrm>
        </p:spPr>
        <p:txBody>
          <a:bodyPr/>
          <a:lstStyle/>
          <a:p>
            <a:r>
              <a:rPr lang="en-US" sz="7200" dirty="0" smtClean="0"/>
              <a:t>Should cell phones be allowed in the classroom?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1224519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Outside the Classroom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Does being connected 100% of the time hurt or help communication?</a:t>
            </a:r>
          </a:p>
          <a:p>
            <a:pPr lvl="1"/>
            <a:r>
              <a:rPr lang="en-US" dirty="0" smtClean="0"/>
              <a:t>Why is it good?</a:t>
            </a:r>
          </a:p>
          <a:p>
            <a:pPr lvl="1"/>
            <a:r>
              <a:rPr lang="en-US" dirty="0" smtClean="0"/>
              <a:t>How can it be bad?</a:t>
            </a:r>
          </a:p>
          <a:p>
            <a:pPr lvl="1"/>
            <a:endParaRPr lang="en-US" dirty="0"/>
          </a:p>
          <a:p>
            <a:r>
              <a:rPr lang="en-US" dirty="0" smtClean="0"/>
              <a:t>Scholars are generally split on this subject.</a:t>
            </a:r>
          </a:p>
          <a:p>
            <a:endParaRPr lang="en-US" dirty="0" smtClean="0"/>
          </a:p>
          <a:p>
            <a:r>
              <a:rPr lang="en-US" dirty="0" smtClean="0"/>
              <a:t>Two schools of thought:</a:t>
            </a:r>
          </a:p>
          <a:p>
            <a:pPr lvl="1"/>
            <a:r>
              <a:rPr lang="en-US" dirty="0" smtClean="0"/>
              <a:t>It disables us from fostering meaningful relationships.</a:t>
            </a:r>
          </a:p>
          <a:p>
            <a:pPr lvl="1"/>
            <a:r>
              <a:rPr lang="en-US" dirty="0" smtClean="0"/>
              <a:t>Being connected allows us to develop deep relationships 24 hours a day.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99732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Connected, but alone?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88204" y="2113944"/>
            <a:ext cx="70258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www.ted.com/talks/sherry_turkle_alone_together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91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the internet enables intimacy.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00380" y="2082947"/>
            <a:ext cx="96554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www.ted.com/talks/stefana_broadbent_how_the_internet_enables_intimacy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49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761" y="452718"/>
            <a:ext cx="9916732" cy="1400530"/>
          </a:xfrm>
        </p:spPr>
        <p:txBody>
          <a:bodyPr/>
          <a:lstStyle/>
          <a:p>
            <a:r>
              <a:rPr lang="en-US" dirty="0" smtClean="0"/>
              <a:t>Benefits of Mediated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Research suggests that mediated communication isn’t the threat that experts once feared.</a:t>
            </a:r>
          </a:p>
          <a:p>
            <a:pPr lvl="1"/>
            <a:r>
              <a:rPr lang="en-US" b="1" dirty="0" smtClean="0"/>
              <a:t>Those who regularly communicate with friends/family online are more likely to call and visit them more often.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Mediated communication makes it easier to maintain relationships.</a:t>
            </a:r>
          </a:p>
          <a:p>
            <a:endParaRPr lang="en-US" dirty="0"/>
          </a:p>
          <a:p>
            <a:r>
              <a:rPr lang="en-US" dirty="0" smtClean="0"/>
              <a:t>In 1992, Steve Jobs suggested renaming personal computers to “interpersonal computers” because of the potential they have to foster relationships.</a:t>
            </a:r>
          </a:p>
        </p:txBody>
      </p:sp>
    </p:spTree>
    <p:extLst>
      <p:ext uri="{BB962C8B-B14F-4D97-AF65-F5344CB8AC3E}">
        <p14:creationId xmlns:p14="http://schemas.microsoft.com/office/powerpoint/2010/main" val="3264466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701" y="452718"/>
            <a:ext cx="9672034" cy="1400530"/>
          </a:xfrm>
        </p:spPr>
        <p:txBody>
          <a:bodyPr/>
          <a:lstStyle/>
          <a:p>
            <a:r>
              <a:rPr lang="en-US" dirty="0" smtClean="0"/>
              <a:t>Challenges of Mediated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Mediated messages are leaner</a:t>
            </a:r>
            <a:r>
              <a:rPr lang="en-US" dirty="0" smtClean="0"/>
              <a:t>; they lack richness.</a:t>
            </a:r>
          </a:p>
          <a:p>
            <a:pPr lvl="1"/>
            <a:r>
              <a:rPr lang="en-US" dirty="0" smtClean="0"/>
              <a:t>Nonverbal cues, voice inflection.</a:t>
            </a:r>
          </a:p>
          <a:p>
            <a:endParaRPr lang="en-US" dirty="0" smtClean="0"/>
          </a:p>
          <a:p>
            <a:r>
              <a:rPr lang="en-US" b="1" dirty="0" smtClean="0"/>
              <a:t>Disinhibition</a:t>
            </a:r>
            <a:r>
              <a:rPr lang="en-US" dirty="0" smtClean="0"/>
              <a:t>- Transmitting a message without considering its consequences.</a:t>
            </a:r>
          </a:p>
          <a:p>
            <a:pPr lvl="1"/>
            <a:r>
              <a:rPr lang="en-US" dirty="0" smtClean="0"/>
              <a:t>Not thinking before posting.</a:t>
            </a:r>
          </a:p>
          <a:p>
            <a:endParaRPr lang="en-US" dirty="0" smtClean="0"/>
          </a:p>
          <a:p>
            <a:r>
              <a:rPr lang="en-US" b="1" dirty="0" smtClean="0"/>
              <a:t>Permanence</a:t>
            </a:r>
            <a:r>
              <a:rPr lang="en-US" dirty="0" smtClean="0"/>
              <a:t>- Digital messages can be (and are) archived forever.</a:t>
            </a:r>
          </a:p>
        </p:txBody>
      </p:sp>
    </p:spTree>
    <p:extLst>
      <p:ext uri="{BB962C8B-B14F-4D97-AF65-F5344CB8AC3E}">
        <p14:creationId xmlns:p14="http://schemas.microsoft.com/office/powerpoint/2010/main" val="42444523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Solution?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up to each person to find a healthy balance.</a:t>
            </a:r>
          </a:p>
          <a:p>
            <a:endParaRPr lang="en-US" dirty="0"/>
          </a:p>
          <a:p>
            <a:r>
              <a:rPr lang="en-US" dirty="0" smtClean="0"/>
              <a:t>As each person is unique, so are their communication needs.</a:t>
            </a:r>
          </a:p>
          <a:p>
            <a:pPr lvl="1"/>
            <a:r>
              <a:rPr lang="en-US" dirty="0" smtClean="0"/>
              <a:t>What works for some people might not work for others.</a:t>
            </a:r>
          </a:p>
          <a:p>
            <a:pPr lvl="1"/>
            <a:endParaRPr lang="en-US" dirty="0"/>
          </a:p>
          <a:p>
            <a:r>
              <a:rPr lang="en-US" dirty="0" smtClean="0"/>
              <a:t>While nothing can replace face-to-face communication, digital devices can enrich relationships and foster new friendships.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5994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121</TotalTime>
  <Words>393</Words>
  <Application>Microsoft Office PowerPoint</Application>
  <PresentationFormat>Widescreen</PresentationFormat>
  <Paragraphs>64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Century Gothic</vt:lpstr>
      <vt:lpstr>Wingdings 3</vt:lpstr>
      <vt:lpstr>Ion</vt:lpstr>
      <vt:lpstr>Mediated Communication</vt:lpstr>
      <vt:lpstr>What is Mediated Communication?</vt:lpstr>
      <vt:lpstr>Digital Distractions</vt:lpstr>
      <vt:lpstr>In the Classroom</vt:lpstr>
      <vt:lpstr>Should digital devices be allowed in the classroom?</vt:lpstr>
      <vt:lpstr>Should cell phones be allowed in the classroom?</vt:lpstr>
      <vt:lpstr>Outside the Classroom</vt:lpstr>
      <vt:lpstr>Connected, but alone?</vt:lpstr>
      <vt:lpstr>How the internet enables intimacy.</vt:lpstr>
      <vt:lpstr>Benefits of Mediated Communication</vt:lpstr>
      <vt:lpstr>Challenges of Mediated Communication</vt:lpstr>
      <vt:lpstr>The Solution?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</dc:title>
  <dc:creator>Microsoft account</dc:creator>
  <cp:lastModifiedBy>Hayden Coombs</cp:lastModifiedBy>
  <cp:revision>12</cp:revision>
  <dcterms:created xsi:type="dcterms:W3CDTF">2015-09-03T02:13:42Z</dcterms:created>
  <dcterms:modified xsi:type="dcterms:W3CDTF">2015-09-15T18:29:39Z</dcterms:modified>
</cp:coreProperties>
</file>